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411" r:id="rId3"/>
    <p:sldId id="428" r:id="rId4"/>
    <p:sldId id="412" r:id="rId5"/>
    <p:sldId id="423" r:id="rId6"/>
    <p:sldId id="434" r:id="rId7"/>
    <p:sldId id="414" r:id="rId8"/>
    <p:sldId id="415" r:id="rId9"/>
    <p:sldId id="418" r:id="rId10"/>
    <p:sldId id="438" r:id="rId11"/>
    <p:sldId id="440" r:id="rId12"/>
    <p:sldId id="441" r:id="rId13"/>
    <p:sldId id="442" r:id="rId14"/>
    <p:sldId id="410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FEFAC9"/>
    <a:srgbClr val="536142"/>
    <a:srgbClr val="FFFFFF"/>
    <a:srgbClr val="DDC1A1"/>
    <a:srgbClr val="0000FF"/>
    <a:srgbClr val="C55427"/>
    <a:srgbClr val="228B22"/>
    <a:srgbClr val="87CEEB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3224" autoAdjust="0"/>
  </p:normalViewPr>
  <p:slideViewPr>
    <p:cSldViewPr snapToGrid="0">
      <p:cViewPr>
        <p:scale>
          <a:sx n="120" d="100"/>
          <a:sy n="120" d="100"/>
        </p:scale>
        <p:origin x="-894" y="-4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-3126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n Hicks" userId="59547b4cb95ef108" providerId="LiveId" clId="{FB44B434-6A17-4A68-A0AE-507624071E56}"/>
    <pc:docChg chg="undo custSel addSld delSld modSld modMainMaster">
      <pc:chgData name="Allan Hicks" userId="59547b4cb95ef108" providerId="LiveId" clId="{FB44B434-6A17-4A68-A0AE-507624071E56}" dt="2017-11-22T19:31:51.634" v="1936" actId="20577"/>
      <pc:docMkLst>
        <pc:docMk/>
      </pc:docMkLst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960332901" sldId="256"/>
        </pc:sldMkLst>
        <pc:spChg chg="mod">
          <ac:chgData name="Allan Hicks" userId="59547b4cb95ef108" providerId="LiveId" clId="{FB44B434-6A17-4A68-A0AE-507624071E56}" dt="2017-11-22T17:35:35.372" v="167" actId="14100"/>
          <ac:spMkLst>
            <pc:docMk/>
            <pc:sldMk cId="3960332901" sldId="256"/>
            <ac:spMk id="4" creationId="{00000000-0000-0000-0000-000000000000}"/>
          </ac:spMkLst>
        </pc:spChg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960332901" sldId="256"/>
            <ac:spMk id="5" creationId="{00000000-0000-0000-0000-000000000000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845328403" sldId="258"/>
        </pc:sldMkLst>
        <pc:spChg chg="mod">
          <ac:chgData name="Allan Hicks" userId="59547b4cb95ef108" providerId="LiveId" clId="{FB44B434-6A17-4A68-A0AE-507624071E56}" dt="2017-11-22T19:04:16.053" v="1829" actId="20578"/>
          <ac:spMkLst>
            <pc:docMk/>
            <pc:sldMk cId="845328403" sldId="258"/>
            <ac:spMk id="2" creationId="{00000000-0000-0000-0000-000000000000}"/>
          </ac:spMkLst>
        </pc:spChg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845328403" sldId="258"/>
            <ac:spMk id="4" creationId="{00000000-0000-0000-0000-000000000000}"/>
          </ac:spMkLst>
        </pc:spChg>
      </pc:sldChg>
      <pc:sldChg chg="delSp modSp">
        <pc:chgData name="Allan Hicks" userId="59547b4cb95ef108" providerId="LiveId" clId="{FB44B434-6A17-4A68-A0AE-507624071E56}" dt="2017-11-22T19:11:59.492" v="1839" actId="20577"/>
        <pc:sldMkLst>
          <pc:docMk/>
          <pc:sldMk cId="3856469507" sldId="259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856469507" sldId="259"/>
            <ac:spMk id="4" creationId="{00000000-0000-0000-0000-000000000000}"/>
          </ac:spMkLst>
        </pc:spChg>
        <pc:graphicFrameChg chg="del">
          <ac:chgData name="Allan Hicks" userId="59547b4cb95ef108" providerId="LiveId" clId="{FB44B434-6A17-4A68-A0AE-507624071E56}" dt="2017-11-22T17:46:37.083" v="494" actId="478"/>
          <ac:graphicFrameMkLst>
            <pc:docMk/>
            <pc:sldMk cId="3856469507" sldId="259"/>
            <ac:graphicFrameMk id="6" creationId="{85328D17-4152-4F6D-A778-E209D00C00C1}"/>
          </ac:graphicFrameMkLst>
        </pc:graphicFrameChg>
        <pc:graphicFrameChg chg="del">
          <ac:chgData name="Allan Hicks" userId="59547b4cb95ef108" providerId="LiveId" clId="{FB44B434-6A17-4A68-A0AE-507624071E56}" dt="2017-11-22T17:46:29.959" v="493" actId="478"/>
          <ac:graphicFrameMkLst>
            <pc:docMk/>
            <pc:sldMk cId="3856469507" sldId="259"/>
            <ac:graphicFrameMk id="15" creationId="{78F852C8-7698-4A51-A680-4D576BE14DF3}"/>
          </ac:graphicFrameMkLst>
        </pc:graphicFrameChg>
        <pc:graphicFrameChg chg="del">
          <ac:chgData name="Allan Hicks" userId="59547b4cb95ef108" providerId="LiveId" clId="{FB44B434-6A17-4A68-A0AE-507624071E56}" dt="2017-11-22T17:48:16.514" v="496" actId="478"/>
          <ac:graphicFrameMkLst>
            <pc:docMk/>
            <pc:sldMk cId="3856469507" sldId="259"/>
            <ac:graphicFrameMk id="17" creationId="{01780FF5-4B62-4A2F-B672-7BC7D07EFF0D}"/>
          </ac:graphicFrameMkLst>
        </pc:graphicFrameChg>
      </pc:sldChg>
      <pc:sldChg chg="modSp del">
        <pc:chgData name="Allan Hicks" userId="59547b4cb95ef108" providerId="LiveId" clId="{FB44B434-6A17-4A68-A0AE-507624071E56}" dt="2017-11-22T19:01:13.221" v="1826" actId="2696"/>
        <pc:sldMkLst>
          <pc:docMk/>
          <pc:sldMk cId="3500118894" sldId="260"/>
        </pc:sldMkLst>
        <pc:spChg chg="mod">
          <ac:chgData name="Allan Hicks" userId="59547b4cb95ef108" providerId="LiveId" clId="{FB44B434-6A17-4A68-A0AE-507624071E56}" dt="2017-11-22T17:54:39.602" v="737" actId="2696"/>
          <ac:spMkLst>
            <pc:docMk/>
            <pc:sldMk cId="3500118894" sldId="260"/>
            <ac:spMk id="4" creationId="{00000000-0000-0000-0000-000000000000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904829633" sldId="261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904829633" sldId="261"/>
            <ac:spMk id="4" creationId="{00000000-0000-0000-0000-000000000000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963396750" sldId="262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963396750" sldId="262"/>
            <ac:spMk id="4" creationId="{00000000-0000-0000-0000-000000000000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480361003" sldId="263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480361003" sldId="263"/>
            <ac:spMk id="4" creationId="{00000000-0000-0000-0000-000000000000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785178556" sldId="264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785178556" sldId="264"/>
            <ac:spMk id="4" creationId="{26A96F93-5AFC-49A3-A5FB-2E7D90FC8B89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414006112" sldId="265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414006112" sldId="265"/>
            <ac:spMk id="4" creationId="{C0DA4772-539A-4CA8-9932-39611A308DAD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843656858" sldId="266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843656858" sldId="266"/>
            <ac:spMk id="4" creationId="{AA4F4A23-AAC9-4CA2-92FA-8F1483F9B7FA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455148604" sldId="267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455148604" sldId="267"/>
            <ac:spMk id="4" creationId="{106FF592-2B16-4239-9900-75B6AFC8857E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2932252728" sldId="268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2932252728" sldId="268"/>
            <ac:spMk id="4" creationId="{E756DD99-AD11-40DE-82E0-95B2B871F5A5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878964547" sldId="269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878964547" sldId="269"/>
            <ac:spMk id="4" creationId="{B9A12ABA-521D-41BD-9F12-E76C3A6414B4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873084593" sldId="270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873084593" sldId="270"/>
            <ac:spMk id="4" creationId="{7F67C6A8-302B-4FD6-B6E2-9FA82BF4E786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440504217" sldId="271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440504217" sldId="271"/>
            <ac:spMk id="4" creationId="{8B8A2D77-8131-4FAA-8A32-CE7171F76E01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2148947171" sldId="273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2148947171" sldId="273"/>
            <ac:spMk id="4" creationId="{106FF592-2B16-4239-9900-75B6AFC8857E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644398260" sldId="275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644398260" sldId="275"/>
            <ac:spMk id="4" creationId="{3775B8A9-5EFA-4839-884C-4F24D02084B4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4285673581" sldId="276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4285673581" sldId="276"/>
            <ac:spMk id="4" creationId="{DA15852B-A686-44D6-BB90-2C9B36304A04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284531274" sldId="278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284531274" sldId="278"/>
            <ac:spMk id="4" creationId="{FB53A644-3C27-4C25-8EAC-2E1366C67530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289499432" sldId="281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289499432" sldId="281"/>
            <ac:spMk id="4" creationId="{DCCD7597-10C3-4D89-9A5D-BD1896444BFC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131168420" sldId="282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131168420" sldId="282"/>
            <ac:spMk id="4" creationId="{75979B72-29DD-4B4F-91FC-05D3D4300781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518268985" sldId="283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518268985" sldId="283"/>
            <ac:spMk id="4" creationId="{5850B560-4D95-4EC7-8DE3-45C38D4117D6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342129228" sldId="284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342129228" sldId="284"/>
            <ac:spMk id="4" creationId="{98186968-16F3-45F1-9658-85A771891241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59520912" sldId="285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59520912" sldId="285"/>
            <ac:spMk id="4" creationId="{1AE33D34-D401-411C-80E5-774BF3C0E10C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731397735" sldId="286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731397735" sldId="286"/>
            <ac:spMk id="4" creationId="{A3063FA0-FAE8-4FCE-BABD-100E4FEF5670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2763406067" sldId="291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2763406067" sldId="291"/>
            <ac:spMk id="4" creationId="{A224A929-1BA1-48E8-8B41-7C911CE40C19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593434215" sldId="292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593434215" sldId="292"/>
            <ac:spMk id="4" creationId="{A224A929-1BA1-48E8-8B41-7C911CE40C19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022417367" sldId="293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022417367" sldId="293"/>
            <ac:spMk id="4" creationId="{E798CD0A-4B30-45E5-970B-22350E864A29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988217448" sldId="294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988217448" sldId="294"/>
            <ac:spMk id="4" creationId="{C01C9EBE-40F5-4987-AAAD-1AA9C105422A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594023745" sldId="296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594023745" sldId="296"/>
            <ac:spMk id="4" creationId="{E2FFF3C6-E39E-404D-A56F-E111D39C2750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997716720" sldId="297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997716720" sldId="297"/>
            <ac:spMk id="4" creationId="{F9E8CD3F-039F-48C7-94FF-C77D6E220E07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2747165796" sldId="298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2747165796" sldId="298"/>
            <ac:spMk id="4" creationId="{71B626F8-EC06-4B8B-9119-FE1D618DCF5A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088141076" sldId="299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088141076" sldId="299"/>
            <ac:spMk id="4" creationId="{5BC0445B-61FB-4445-99BE-19D534E84884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473309650" sldId="301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473309650" sldId="301"/>
            <ac:spMk id="4" creationId="{AC4D67FD-53C6-42E9-A25C-786582D973D5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434278518" sldId="303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434278518" sldId="303"/>
            <ac:spMk id="4" creationId="{00000000-0000-0000-0000-000000000000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639985915" sldId="304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639985915" sldId="304"/>
            <ac:spMk id="4" creationId="{00000000-0000-0000-0000-000000000000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043362724" sldId="305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043362724" sldId="305"/>
            <ac:spMk id="4" creationId="{930FA321-D85E-4BEE-9B95-5D8BD389AD7C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953409242" sldId="312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953409242" sldId="312"/>
            <ac:spMk id="4" creationId="{26A96F93-5AFC-49A3-A5FB-2E7D90FC8B89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461996879" sldId="313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461996879" sldId="313"/>
            <ac:spMk id="4" creationId="{E4963BBE-957F-4E37-BE7C-7BA81FDB2258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686094120" sldId="315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686094120" sldId="315"/>
            <ac:spMk id="4" creationId="{58C41490-0886-48DC-AF2D-80AAA3772751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26801118" sldId="316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26801118" sldId="316"/>
            <ac:spMk id="4" creationId="{41237785-1E88-42F6-AF7D-FD7D36216CB8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726226674" sldId="317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726226674" sldId="317"/>
            <ac:spMk id="4" creationId="{AA32653C-1E08-46B2-9A99-754C23C1C44D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422400319" sldId="318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422400319" sldId="318"/>
            <ac:spMk id="4" creationId="{AA32653C-1E08-46B2-9A99-754C23C1C44D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064254571" sldId="319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064254571" sldId="319"/>
            <ac:spMk id="4" creationId="{AA32653C-1E08-46B2-9A99-754C23C1C44D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307476802" sldId="320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307476802" sldId="320"/>
            <ac:spMk id="4" creationId="{AA32653C-1E08-46B2-9A99-754C23C1C44D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307984825" sldId="321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307984825" sldId="321"/>
            <ac:spMk id="4" creationId="{AA32653C-1E08-46B2-9A99-754C23C1C44D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57597819" sldId="325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57597819" sldId="325"/>
            <ac:spMk id="4" creationId="{C39E6578-E40A-47F8-A30E-B0A2662F4231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4041143766" sldId="327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4041143766" sldId="327"/>
            <ac:spMk id="4" creationId="{C4A8FB8E-05D9-49B2-830C-7355ADCFBD27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720595365" sldId="328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720595365" sldId="328"/>
            <ac:spMk id="4" creationId="{25CC23BB-A9A6-4D70-B625-5F77DB1099CB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886583163" sldId="329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886583163" sldId="329"/>
            <ac:spMk id="4" creationId="{E452E22A-4D37-456A-A4A1-E6005EA68352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218477401" sldId="330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218477401" sldId="330"/>
            <ac:spMk id="4" creationId="{E452E22A-4D37-456A-A4A1-E6005EA68352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150104096" sldId="331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150104096" sldId="331"/>
            <ac:spMk id="4" creationId="{58B07207-069B-4286-A303-45D8A0C44D1F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919964372" sldId="332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919964372" sldId="332"/>
            <ac:spMk id="4" creationId="{58B07207-069B-4286-A303-45D8A0C44D1F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884685171" sldId="333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884685171" sldId="333"/>
            <ac:spMk id="4" creationId="{923918A7-AA6D-4C35-A68C-DD342D33CDDD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746023573" sldId="337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746023573" sldId="337"/>
            <ac:spMk id="4" creationId="{3EAAB55D-9442-4DEA-BD59-FC701431403C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584568730" sldId="338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584568730" sldId="338"/>
            <ac:spMk id="4" creationId="{12D17553-14E0-42B4-858D-BBB5F3F3896C}"/>
          </ac:spMkLst>
        </pc:spChg>
      </pc:sldChg>
      <pc:sldChg chg="del">
        <pc:chgData name="Allan Hicks" userId="59547b4cb95ef108" providerId="LiveId" clId="{FB44B434-6A17-4A68-A0AE-507624071E56}" dt="2017-11-22T17:44:42.386" v="491" actId="2696"/>
        <pc:sldMkLst>
          <pc:docMk/>
          <pc:sldMk cId="2796802585" sldId="343"/>
        </pc:sldMkLst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050017207" sldId="344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050017207" sldId="344"/>
            <ac:spMk id="4" creationId="{00000000-0000-0000-0000-000000000000}"/>
          </ac:spMkLst>
        </pc:spChg>
      </pc:sldChg>
      <pc:sldChg chg="del">
        <pc:chgData name="Allan Hicks" userId="59547b4cb95ef108" providerId="LiveId" clId="{FB44B434-6A17-4A68-A0AE-507624071E56}" dt="2017-11-22T17:44:42.402" v="492" actId="2696"/>
        <pc:sldMkLst>
          <pc:docMk/>
          <pc:sldMk cId="424119929" sldId="345"/>
        </pc:sldMkLst>
      </pc:sldChg>
      <pc:sldChg chg="del">
        <pc:chgData name="Allan Hicks" userId="59547b4cb95ef108" providerId="LiveId" clId="{FB44B434-6A17-4A68-A0AE-507624071E56}" dt="2017-11-22T17:47:28.846" v="495" actId="2696"/>
        <pc:sldMkLst>
          <pc:docMk/>
          <pc:sldMk cId="550789369" sldId="346"/>
        </pc:sldMkLst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509257486" sldId="347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509257486" sldId="347"/>
            <ac:spMk id="4" creationId="{00000000-0000-0000-0000-000000000000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760410085" sldId="348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760410085" sldId="348"/>
            <ac:spMk id="4" creationId="{5A5C5B24-E055-493E-A49C-59E5ADAAD3E8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900051085" sldId="350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900051085" sldId="350"/>
            <ac:spMk id="4" creationId="{12D17553-14E0-42B4-858D-BBB5F3F3896C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578400169" sldId="351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578400169" sldId="351"/>
            <ac:spMk id="4" creationId="{6E114D82-6E6E-41FE-8FD2-3E303388688E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3405885274" sldId="352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405885274" sldId="352"/>
            <ac:spMk id="4" creationId="{148029D1-9F49-4BE7-BE21-F31D06E53A7F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183691039" sldId="353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183691039" sldId="353"/>
            <ac:spMk id="4" creationId="{A9531CD0-D6E3-4043-9A68-5C60C8B1DDE0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485537458" sldId="354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485537458" sldId="354"/>
            <ac:spMk id="4" creationId="{C8FFB5B8-E4D5-42A6-8147-1A13CB51A32C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224065354" sldId="355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224065354" sldId="355"/>
            <ac:spMk id="4" creationId="{CD9BDE15-7940-4A7B-AD9C-0D81E8F6115A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1432769303" sldId="356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1432769303" sldId="356"/>
            <ac:spMk id="4" creationId="{A472369C-D2DE-4E9B-9E37-999ED8307087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932668987" sldId="357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932668987" sldId="357"/>
            <ac:spMk id="4" creationId="{EC0D9EED-5AE8-49A0-9E9A-53DEC4785D3A}"/>
          </ac:spMkLst>
        </pc:spChg>
      </pc:sldChg>
      <pc:sldChg chg="modSp">
        <pc:chgData name="Allan Hicks" userId="59547b4cb95ef108" providerId="LiveId" clId="{FB44B434-6A17-4A68-A0AE-507624071E56}" dt="2017-11-22T19:11:59.492" v="1839" actId="20577"/>
        <pc:sldMkLst>
          <pc:docMk/>
          <pc:sldMk cId="4124401565" sldId="358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4124401565" sldId="358"/>
            <ac:spMk id="4" creationId="{0A8AEA30-EBF5-4FC6-8C33-32D0D4E3CCEC}"/>
          </ac:spMkLst>
        </pc:spChg>
      </pc:sldChg>
      <pc:sldChg chg="modSp add">
        <pc:chgData name="Allan Hicks" userId="59547b4cb95ef108" providerId="LiveId" clId="{FB44B434-6A17-4A68-A0AE-507624071E56}" dt="2017-11-22T19:11:59.492" v="1839" actId="20577"/>
        <pc:sldMkLst>
          <pc:docMk/>
          <pc:sldMk cId="2974599496" sldId="359"/>
        </pc:sldMkLst>
        <pc:spChg chg="mod">
          <ac:chgData name="Allan Hicks" userId="59547b4cb95ef108" providerId="LiveId" clId="{FB44B434-6A17-4A68-A0AE-507624071E56}" dt="2017-11-22T17:54:17.192" v="736" actId="122"/>
          <ac:spMkLst>
            <pc:docMk/>
            <pc:sldMk cId="2974599496" sldId="359"/>
            <ac:spMk id="2" creationId="{40C00D4A-AAB1-41C9-B799-C7704680508D}"/>
          </ac:spMkLst>
        </pc:spChg>
        <pc:spChg chg="mod">
          <ac:chgData name="Allan Hicks" userId="59547b4cb95ef108" providerId="LiveId" clId="{FB44B434-6A17-4A68-A0AE-507624071E56}" dt="2017-11-22T17:52:09.148" v="535" actId="20577"/>
          <ac:spMkLst>
            <pc:docMk/>
            <pc:sldMk cId="2974599496" sldId="359"/>
            <ac:spMk id="3" creationId="{B189A13A-BC27-44B1-B39D-AFED0625740E}"/>
          </ac:spMkLst>
        </pc:spChg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2974599496" sldId="359"/>
            <ac:spMk id="4" creationId="{164F6F1E-A9FE-4C40-9A30-1B8CE3839C80}"/>
          </ac:spMkLst>
        </pc:spChg>
        <pc:picChg chg="mod">
          <ac:chgData name="Allan Hicks" userId="59547b4cb95ef108" providerId="LiveId" clId="{FB44B434-6A17-4A68-A0AE-507624071E56}" dt="2017-11-22T17:55:00.158" v="752" actId="1038"/>
          <ac:picMkLst>
            <pc:docMk/>
            <pc:sldMk cId="2974599496" sldId="359"/>
            <ac:picMk id="6" creationId="{818218A7-5D3B-47E8-A07E-9C853AABA848}"/>
          </ac:picMkLst>
        </pc:picChg>
      </pc:sldChg>
      <pc:sldChg chg="modSp add">
        <pc:chgData name="Allan Hicks" userId="59547b4cb95ef108" providerId="LiveId" clId="{FB44B434-6A17-4A68-A0AE-507624071E56}" dt="2017-11-22T17:57:18.699" v="766" actId="20577"/>
        <pc:sldMkLst>
          <pc:docMk/>
          <pc:sldMk cId="3731027983" sldId="360"/>
        </pc:sldMkLst>
        <pc:spChg chg="mod">
          <ac:chgData name="Allan Hicks" userId="59547b4cb95ef108" providerId="LiveId" clId="{FB44B434-6A17-4A68-A0AE-507624071E56}" dt="2017-11-22T17:57:18.699" v="766" actId="20577"/>
          <ac:spMkLst>
            <pc:docMk/>
            <pc:sldMk cId="3731027983" sldId="360"/>
            <ac:spMk id="2" creationId="{00000000-0000-0000-0000-000000000000}"/>
          </ac:spMkLst>
        </pc:spChg>
      </pc:sldChg>
      <pc:sldChg chg="modSp add">
        <pc:chgData name="Allan Hicks" userId="59547b4cb95ef108" providerId="LiveId" clId="{FB44B434-6A17-4A68-A0AE-507624071E56}" dt="2017-11-22T18:30:09.258" v="1584" actId="1037"/>
        <pc:sldMkLst>
          <pc:docMk/>
          <pc:sldMk cId="3421961177" sldId="361"/>
        </pc:sldMkLst>
        <pc:graphicFrameChg chg="mod modGraphic">
          <ac:chgData name="Allan Hicks" userId="59547b4cb95ef108" providerId="LiveId" clId="{FB44B434-6A17-4A68-A0AE-507624071E56}" dt="2017-11-22T18:30:09.258" v="1584" actId="1037"/>
          <ac:graphicFrameMkLst>
            <pc:docMk/>
            <pc:sldMk cId="3421961177" sldId="361"/>
            <ac:graphicFrameMk id="6" creationId="{00000000-0000-0000-0000-000000000000}"/>
          </ac:graphicFrameMkLst>
        </pc:graphicFrameChg>
      </pc:sldChg>
      <pc:sldChg chg="modSp add">
        <pc:chgData name="Allan Hicks" userId="59547b4cb95ef108" providerId="LiveId" clId="{FB44B434-6A17-4A68-A0AE-507624071E56}" dt="2017-11-22T18:29:50.756" v="1538" actId="1037"/>
        <pc:sldMkLst>
          <pc:docMk/>
          <pc:sldMk cId="2819834494" sldId="362"/>
        </pc:sldMkLst>
        <pc:graphicFrameChg chg="mod modGraphic">
          <ac:chgData name="Allan Hicks" userId="59547b4cb95ef108" providerId="LiveId" clId="{FB44B434-6A17-4A68-A0AE-507624071E56}" dt="2017-11-22T18:29:50.756" v="1538" actId="1037"/>
          <ac:graphicFrameMkLst>
            <pc:docMk/>
            <pc:sldMk cId="2819834494" sldId="362"/>
            <ac:graphicFrameMk id="6" creationId="{00000000-0000-0000-0000-000000000000}"/>
          </ac:graphicFrameMkLst>
        </pc:graphicFrameChg>
      </pc:sldChg>
      <pc:sldChg chg="modSp add">
        <pc:chgData name="Allan Hicks" userId="59547b4cb95ef108" providerId="LiveId" clId="{FB44B434-6A17-4A68-A0AE-507624071E56}" dt="2017-11-22T19:05:24.692" v="1832" actId="404"/>
        <pc:sldMkLst>
          <pc:docMk/>
          <pc:sldMk cId="1993137216" sldId="363"/>
        </pc:sldMkLst>
        <pc:spChg chg="mod">
          <ac:chgData name="Allan Hicks" userId="59547b4cb95ef108" providerId="LiveId" clId="{FB44B434-6A17-4A68-A0AE-507624071E56}" dt="2017-11-22T19:05:13.479" v="1830" actId="404"/>
          <ac:spMkLst>
            <pc:docMk/>
            <pc:sldMk cId="1993137216" sldId="363"/>
            <ac:spMk id="3" creationId="{00000000-0000-0000-0000-000000000000}"/>
          </ac:spMkLst>
        </pc:spChg>
        <pc:spChg chg="mod">
          <ac:chgData name="Allan Hicks" userId="59547b4cb95ef108" providerId="LiveId" clId="{FB44B434-6A17-4A68-A0AE-507624071E56}" dt="2017-11-22T19:05:18.815" v="1831" actId="404"/>
          <ac:spMkLst>
            <pc:docMk/>
            <pc:sldMk cId="1993137216" sldId="363"/>
            <ac:spMk id="9" creationId="{53595D40-2CC2-4B94-B7CA-5A26CDC5A2B4}"/>
          </ac:spMkLst>
        </pc:spChg>
        <pc:spChg chg="mod">
          <ac:chgData name="Allan Hicks" userId="59547b4cb95ef108" providerId="LiveId" clId="{FB44B434-6A17-4A68-A0AE-507624071E56}" dt="2017-11-22T19:05:24.692" v="1832" actId="404"/>
          <ac:spMkLst>
            <pc:docMk/>
            <pc:sldMk cId="1993137216" sldId="363"/>
            <ac:spMk id="11" creationId="{4D0B5FAF-8954-4714-A1B7-5FD2DD6B79F3}"/>
          </ac:spMkLst>
        </pc:spChg>
        <pc:graphicFrameChg chg="mod modGraphic">
          <ac:chgData name="Allan Hicks" userId="59547b4cb95ef108" providerId="LiveId" clId="{FB44B434-6A17-4A68-A0AE-507624071E56}" dt="2017-11-22T18:37:12.043" v="1800" actId="1036"/>
          <ac:graphicFrameMkLst>
            <pc:docMk/>
            <pc:sldMk cId="1993137216" sldId="363"/>
            <ac:graphicFrameMk id="6" creationId="{00000000-0000-0000-0000-000000000000}"/>
          </ac:graphicFrameMkLst>
        </pc:graphicFrameChg>
        <pc:graphicFrameChg chg="mod modGraphic">
          <ac:chgData name="Allan Hicks" userId="59547b4cb95ef108" providerId="LiveId" clId="{FB44B434-6A17-4A68-A0AE-507624071E56}" dt="2017-11-22T18:37:20.811" v="1808" actId="1036"/>
          <ac:graphicFrameMkLst>
            <pc:docMk/>
            <pc:sldMk cId="1993137216" sldId="363"/>
            <ac:graphicFrameMk id="8" creationId="{06977A4E-FDF7-4C94-BBF1-E7404CA379CC}"/>
          </ac:graphicFrameMkLst>
        </pc:graphicFrameChg>
        <pc:graphicFrameChg chg="mod modGraphic">
          <ac:chgData name="Allan Hicks" userId="59547b4cb95ef108" providerId="LiveId" clId="{FB44B434-6A17-4A68-A0AE-507624071E56}" dt="2017-11-22T18:36:39.840" v="1791" actId="1076"/>
          <ac:graphicFrameMkLst>
            <pc:docMk/>
            <pc:sldMk cId="1993137216" sldId="363"/>
            <ac:graphicFrameMk id="10" creationId="{69F55D3B-C966-42F1-B020-A93CAAE5B15D}"/>
          </ac:graphicFrameMkLst>
        </pc:graphicFrameChg>
      </pc:sldChg>
      <pc:sldChg chg="add del">
        <pc:chgData name="Allan Hicks" userId="59547b4cb95ef108" providerId="LiveId" clId="{FB44B434-6A17-4A68-A0AE-507624071E56}" dt="2017-11-22T18:40:42.767" v="1824" actId="2696"/>
        <pc:sldMkLst>
          <pc:docMk/>
          <pc:sldMk cId="3077544429" sldId="364"/>
        </pc:sldMkLst>
      </pc:sldChg>
      <pc:sldChg chg="delSp modSp add delAnim">
        <pc:chgData name="Allan Hicks" userId="59547b4cb95ef108" providerId="LiveId" clId="{FB44B434-6A17-4A68-A0AE-507624071E56}" dt="2017-11-22T19:11:59.492" v="1839" actId="20577"/>
        <pc:sldMkLst>
          <pc:docMk/>
          <pc:sldMk cId="3731878162" sldId="364"/>
        </pc:sldMkLst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731878162" sldId="364"/>
            <ac:spMk id="4" creationId="{00000000-0000-0000-0000-000000000000}"/>
          </ac:spMkLst>
        </pc:spChg>
        <pc:spChg chg="del">
          <ac:chgData name="Allan Hicks" userId="59547b4cb95ef108" providerId="LiveId" clId="{FB44B434-6A17-4A68-A0AE-507624071E56}" dt="2017-11-22T19:01:32.655" v="1828" actId="478"/>
          <ac:spMkLst>
            <pc:docMk/>
            <pc:sldMk cId="3731878162" sldId="364"/>
            <ac:spMk id="7" creationId="{00000000-0000-0000-0000-000000000000}"/>
          </ac:spMkLst>
        </pc:spChg>
      </pc:sldChg>
      <pc:sldChg chg="add del">
        <pc:chgData name="Allan Hicks" userId="59547b4cb95ef108" providerId="LiveId" clId="{FB44B434-6A17-4A68-A0AE-507624071E56}" dt="2017-11-22T18:40:44.230" v="1825" actId="2696"/>
        <pc:sldMkLst>
          <pc:docMk/>
          <pc:sldMk cId="51219560" sldId="365"/>
        </pc:sldMkLst>
      </pc:sldChg>
      <pc:sldChg chg="modSp add">
        <pc:chgData name="Allan Hicks" userId="59547b4cb95ef108" providerId="LiveId" clId="{FB44B434-6A17-4A68-A0AE-507624071E56}" dt="2017-11-22T19:18:27.097" v="1892" actId="20577"/>
        <pc:sldMkLst>
          <pc:docMk/>
          <pc:sldMk cId="3500118894" sldId="365"/>
        </pc:sldMkLst>
        <pc:spChg chg="mod">
          <ac:chgData name="Allan Hicks" userId="59547b4cb95ef108" providerId="LiveId" clId="{FB44B434-6A17-4A68-A0AE-507624071E56}" dt="2017-11-22T19:18:27.097" v="1892" actId="20577"/>
          <ac:spMkLst>
            <pc:docMk/>
            <pc:sldMk cId="3500118894" sldId="365"/>
            <ac:spMk id="3" creationId="{00000000-0000-0000-0000-000000000000}"/>
          </ac:spMkLst>
        </pc:spChg>
        <pc:spChg chg="mod">
          <ac:chgData name="Allan Hicks" userId="59547b4cb95ef108" providerId="LiveId" clId="{FB44B434-6A17-4A68-A0AE-507624071E56}" dt="2017-11-22T19:11:59.492" v="1839" actId="20577"/>
          <ac:spMkLst>
            <pc:docMk/>
            <pc:sldMk cId="3500118894" sldId="365"/>
            <ac:spMk id="4" creationId="{00000000-0000-0000-0000-000000000000}"/>
          </ac:spMkLst>
        </pc:spChg>
      </pc:sldChg>
      <pc:sldChg chg="modSp add">
        <pc:chgData name="Allan Hicks" userId="59547b4cb95ef108" providerId="LiveId" clId="{FB44B434-6A17-4A68-A0AE-507624071E56}" dt="2017-11-22T19:31:51.634" v="1936" actId="20577"/>
        <pc:sldMkLst>
          <pc:docMk/>
          <pc:sldMk cId="2638590096" sldId="366"/>
        </pc:sldMkLst>
        <pc:spChg chg="mod">
          <ac:chgData name="Allan Hicks" userId="59547b4cb95ef108" providerId="LiveId" clId="{FB44B434-6A17-4A68-A0AE-507624071E56}" dt="2017-11-22T19:31:51.634" v="1936" actId="20577"/>
          <ac:spMkLst>
            <pc:docMk/>
            <pc:sldMk cId="2638590096" sldId="366"/>
            <ac:spMk id="2" creationId="{AD9456DB-4E60-4B9D-97B7-4B85BDF357FE}"/>
          </ac:spMkLst>
        </pc:spChg>
        <pc:spChg chg="mod">
          <ac:chgData name="Allan Hicks" userId="59547b4cb95ef108" providerId="LiveId" clId="{FB44B434-6A17-4A68-A0AE-507624071E56}" dt="2017-11-22T19:25:29.381" v="1926" actId="20577"/>
          <ac:spMkLst>
            <pc:docMk/>
            <pc:sldMk cId="2638590096" sldId="366"/>
            <ac:spMk id="3" creationId="{37A72C68-FA17-44B8-B087-3E3A1404233A}"/>
          </ac:spMkLst>
        </pc:spChg>
      </pc:sldChg>
      <pc:sldMasterChg chg="modSldLayout">
        <pc:chgData name="Allan Hicks" userId="59547b4cb95ef108" providerId="LiveId" clId="{FB44B434-6A17-4A68-A0AE-507624071E56}" dt="2017-11-22T19:11:59.492" v="1839" actId="20577"/>
        <pc:sldMasterMkLst>
          <pc:docMk/>
          <pc:sldMasterMk cId="3600184368" sldId="2147483660"/>
        </pc:sldMasterMkLst>
        <pc:sldLayoutChg chg="modSp">
          <pc:chgData name="Allan Hicks" userId="59547b4cb95ef108" providerId="LiveId" clId="{FB44B434-6A17-4A68-A0AE-507624071E56}" dt="2017-11-22T19:11:59.492" v="1839" actId="20577"/>
          <pc:sldLayoutMkLst>
            <pc:docMk/>
            <pc:sldMasterMk cId="3600184368" sldId="2147483660"/>
            <pc:sldLayoutMk cId="1589479930" sldId="2147483662"/>
          </pc:sldLayoutMkLst>
          <pc:spChg chg="mod">
            <ac:chgData name="Allan Hicks" userId="59547b4cb95ef108" providerId="LiveId" clId="{FB44B434-6A17-4A68-A0AE-507624071E56}" dt="2017-11-22T19:11:59.492" v="1839" actId="20577"/>
            <ac:spMkLst>
              <pc:docMk/>
              <pc:sldMasterMk cId="3600184368" sldId="2147483660"/>
              <pc:sldLayoutMk cId="1589479930" sldId="2147483662"/>
              <ac:spMk id="9" creationId="{00000000-0000-0000-0000-000000000000}"/>
            </ac:spMkLst>
          </pc:spChg>
        </pc:sldLayoutChg>
        <pc:sldLayoutChg chg="modSp">
          <pc:chgData name="Allan Hicks" userId="59547b4cb95ef108" providerId="LiveId" clId="{FB44B434-6A17-4A68-A0AE-507624071E56}" dt="2017-11-22T19:11:59.492" v="1839" actId="20577"/>
          <pc:sldLayoutMkLst>
            <pc:docMk/>
            <pc:sldMasterMk cId="3600184368" sldId="2147483660"/>
            <pc:sldLayoutMk cId="2050102987" sldId="2147483664"/>
          </pc:sldLayoutMkLst>
          <pc:spChg chg="mod">
            <ac:chgData name="Allan Hicks" userId="59547b4cb95ef108" providerId="LiveId" clId="{FB44B434-6A17-4A68-A0AE-507624071E56}" dt="2017-11-22T19:11:59.492" v="1839" actId="20577"/>
            <ac:spMkLst>
              <pc:docMk/>
              <pc:sldMasterMk cId="3600184368" sldId="2147483660"/>
              <pc:sldLayoutMk cId="2050102987" sldId="2147483664"/>
              <ac:spMk id="13" creationId="{00000000-0000-0000-0000-000000000000}"/>
            </ac:spMkLst>
          </pc:spChg>
        </pc:sldLayoutChg>
        <pc:sldLayoutChg chg="modSp">
          <pc:chgData name="Allan Hicks" userId="59547b4cb95ef108" providerId="LiveId" clId="{FB44B434-6A17-4A68-A0AE-507624071E56}" dt="2017-11-22T19:11:59.492" v="1839" actId="20577"/>
          <pc:sldLayoutMkLst>
            <pc:docMk/>
            <pc:sldMasterMk cId="3600184368" sldId="2147483660"/>
            <pc:sldLayoutMk cId="3556265567" sldId="2147483666"/>
          </pc:sldLayoutMkLst>
          <pc:spChg chg="mod">
            <ac:chgData name="Allan Hicks" userId="59547b4cb95ef108" providerId="LiveId" clId="{FB44B434-6A17-4A68-A0AE-507624071E56}" dt="2017-11-22T19:11:59.492" v="1839" actId="20577"/>
            <ac:spMkLst>
              <pc:docMk/>
              <pc:sldMasterMk cId="3600184368" sldId="2147483660"/>
              <pc:sldLayoutMk cId="3556265567" sldId="2147483666"/>
              <ac:spMk id="8" creationId="{00000000-0000-0000-0000-000000000000}"/>
            </ac:spMkLst>
          </pc:spChg>
        </pc:sldLayoutChg>
        <pc:sldLayoutChg chg="modSp">
          <pc:chgData name="Allan Hicks" userId="59547b4cb95ef108" providerId="LiveId" clId="{FB44B434-6A17-4A68-A0AE-507624071E56}" dt="2017-11-22T19:11:59.492" v="1839" actId="20577"/>
          <pc:sldLayoutMkLst>
            <pc:docMk/>
            <pc:sldMasterMk cId="3600184368" sldId="2147483660"/>
            <pc:sldLayoutMk cId="1398268911" sldId="2147483667"/>
          </pc:sldLayoutMkLst>
          <pc:spChg chg="mod">
            <ac:chgData name="Allan Hicks" userId="59547b4cb95ef108" providerId="LiveId" clId="{FB44B434-6A17-4A68-A0AE-507624071E56}" dt="2017-11-22T19:11:59.492" v="1839" actId="20577"/>
            <ac:spMkLst>
              <pc:docMk/>
              <pc:sldMasterMk cId="3600184368" sldId="2147483660"/>
              <pc:sldLayoutMk cId="1398268911" sldId="2147483667"/>
              <ac:spMk id="7" creationId="{00000000-0000-0000-0000-000000000000}"/>
            </ac:spMkLst>
          </pc:spChg>
        </pc:sldLayoutChg>
        <pc:sldLayoutChg chg="modSp">
          <pc:chgData name="Allan Hicks" userId="59547b4cb95ef108" providerId="LiveId" clId="{FB44B434-6A17-4A68-A0AE-507624071E56}" dt="2017-11-22T19:11:59.492" v="1839" actId="20577"/>
          <pc:sldLayoutMkLst>
            <pc:docMk/>
            <pc:sldMasterMk cId="3600184368" sldId="2147483660"/>
            <pc:sldLayoutMk cId="340267421" sldId="2147483669"/>
          </pc:sldLayoutMkLst>
          <pc:spChg chg="mod">
            <ac:chgData name="Allan Hicks" userId="59547b4cb95ef108" providerId="LiveId" clId="{FB44B434-6A17-4A68-A0AE-507624071E56}" dt="2017-11-22T19:11:59.492" v="1839" actId="20577"/>
            <ac:spMkLst>
              <pc:docMk/>
              <pc:sldMasterMk cId="3600184368" sldId="2147483660"/>
              <pc:sldLayoutMk cId="340267421" sldId="2147483669"/>
              <ac:spMk id="10" creationId="{00000000-0000-0000-0000-000000000000}"/>
            </ac:spMkLst>
          </pc:spChg>
        </pc:sldLayoutChg>
      </pc:sldMasterChg>
    </pc:docChg>
  </pc:docChgLst>
  <pc:docChgLst>
    <pc:chgData name="Allan Hicks" userId="59547b4cb95ef108" providerId="LiveId" clId="{942CB78F-0F2F-437E-8680-C78053555600}"/>
    <pc:docChg chg="undo redo custSel addSld delSld modSld">
      <pc:chgData name="Allan Hicks" userId="59547b4cb95ef108" providerId="LiveId" clId="{942CB78F-0F2F-437E-8680-C78053555600}" dt="2017-11-27T07:43:34.432" v="393"/>
      <pc:docMkLst>
        <pc:docMk/>
      </pc:docMkLst>
      <pc:sldChg chg="modSp">
        <pc:chgData name="Allan Hicks" userId="59547b4cb95ef108" providerId="LiveId" clId="{942CB78F-0F2F-437E-8680-C78053555600}" dt="2017-11-27T07:30:30.031" v="168" actId="403"/>
        <pc:sldMkLst>
          <pc:docMk/>
          <pc:sldMk cId="3960332901" sldId="256"/>
        </pc:sldMkLst>
        <pc:spChg chg="mod">
          <ac:chgData name="Allan Hicks" userId="59547b4cb95ef108" providerId="LiveId" clId="{942CB78F-0F2F-437E-8680-C78053555600}" dt="2017-11-27T07:18:52.030" v="75" actId="20577"/>
          <ac:spMkLst>
            <pc:docMk/>
            <pc:sldMk cId="3960332901" sldId="256"/>
            <ac:spMk id="4" creationId="{00000000-0000-0000-0000-000000000000}"/>
          </ac:spMkLst>
        </pc:spChg>
        <pc:spChg chg="mod">
          <ac:chgData name="Allan Hicks" userId="59547b4cb95ef108" providerId="LiveId" clId="{942CB78F-0F2F-437E-8680-C78053555600}" dt="2017-11-27T07:30:30.031" v="168" actId="403"/>
          <ac:spMkLst>
            <pc:docMk/>
            <pc:sldMk cId="3960332901" sldId="256"/>
            <ac:spMk id="5" creationId="{00000000-0000-0000-0000-000000000000}"/>
          </ac:spMkLst>
        </pc:spChg>
      </pc:sldChg>
      <pc:sldChg chg="del">
        <pc:chgData name="Allan Hicks" userId="59547b4cb95ef108" providerId="LiveId" clId="{942CB78F-0F2F-437E-8680-C78053555600}" dt="2017-11-27T07:28:35.469" v="78" actId="2696"/>
        <pc:sldMkLst>
          <pc:docMk/>
          <pc:sldMk cId="845328403" sldId="258"/>
        </pc:sldMkLst>
      </pc:sldChg>
      <pc:sldChg chg="del">
        <pc:chgData name="Allan Hicks" userId="59547b4cb95ef108" providerId="LiveId" clId="{942CB78F-0F2F-437E-8680-C78053555600}" dt="2017-11-27T07:28:35.632" v="86" actId="2696"/>
        <pc:sldMkLst>
          <pc:docMk/>
          <pc:sldMk cId="785178556" sldId="264"/>
        </pc:sldMkLst>
      </pc:sldChg>
      <pc:sldChg chg="del">
        <pc:chgData name="Allan Hicks" userId="59547b4cb95ef108" providerId="LiveId" clId="{942CB78F-0F2F-437E-8680-C78053555600}" dt="2017-11-27T07:28:35.648" v="87" actId="2696"/>
        <pc:sldMkLst>
          <pc:docMk/>
          <pc:sldMk cId="1731397735" sldId="286"/>
        </pc:sldMkLst>
      </pc:sldChg>
      <pc:sldChg chg="del">
        <pc:chgData name="Allan Hicks" userId="59547b4cb95ef108" providerId="LiveId" clId="{942CB78F-0F2F-437E-8680-C78053555600}" dt="2017-11-27T07:28:35.500" v="79" actId="2696"/>
        <pc:sldMkLst>
          <pc:docMk/>
          <pc:sldMk cId="2974599496" sldId="359"/>
        </pc:sldMkLst>
      </pc:sldChg>
      <pc:sldChg chg="del">
        <pc:chgData name="Allan Hicks" userId="59547b4cb95ef108" providerId="LiveId" clId="{942CB78F-0F2F-437E-8680-C78053555600}" dt="2017-11-27T07:28:35.516" v="80" actId="2696"/>
        <pc:sldMkLst>
          <pc:docMk/>
          <pc:sldMk cId="3731027983" sldId="360"/>
        </pc:sldMkLst>
      </pc:sldChg>
      <pc:sldChg chg="del">
        <pc:chgData name="Allan Hicks" userId="59547b4cb95ef108" providerId="LiveId" clId="{942CB78F-0F2F-437E-8680-C78053555600}" dt="2017-11-27T07:28:35.616" v="85" actId="2696"/>
        <pc:sldMkLst>
          <pc:docMk/>
          <pc:sldMk cId="3500118894" sldId="365"/>
        </pc:sldMkLst>
      </pc:sldChg>
      <pc:sldChg chg="del">
        <pc:chgData name="Allan Hicks" userId="59547b4cb95ef108" providerId="LiveId" clId="{942CB78F-0F2F-437E-8680-C78053555600}" dt="2017-11-27T07:28:35.569" v="84" actId="2696"/>
        <pc:sldMkLst>
          <pc:docMk/>
          <pc:sldMk cId="2638590096" sldId="366"/>
        </pc:sldMkLst>
      </pc:sldChg>
      <pc:sldChg chg="del">
        <pc:chgData name="Allan Hicks" userId="59547b4cb95ef108" providerId="LiveId" clId="{942CB78F-0F2F-437E-8680-C78053555600}" dt="2017-11-27T07:28:35.532" v="81" actId="2696"/>
        <pc:sldMkLst>
          <pc:docMk/>
          <pc:sldMk cId="1666244588" sldId="368"/>
        </pc:sldMkLst>
      </pc:sldChg>
      <pc:sldChg chg="del">
        <pc:chgData name="Allan Hicks" userId="59547b4cb95ef108" providerId="LiveId" clId="{942CB78F-0F2F-437E-8680-C78053555600}" dt="2017-11-27T07:28:35.547" v="82" actId="2696"/>
        <pc:sldMkLst>
          <pc:docMk/>
          <pc:sldMk cId="1321206373" sldId="369"/>
        </pc:sldMkLst>
      </pc:sldChg>
      <pc:sldChg chg="del">
        <pc:chgData name="Allan Hicks" userId="59547b4cb95ef108" providerId="LiveId" clId="{942CB78F-0F2F-437E-8680-C78053555600}" dt="2017-11-27T07:28:35.569" v="83" actId="2696"/>
        <pc:sldMkLst>
          <pc:docMk/>
          <pc:sldMk cId="1740553007" sldId="371"/>
        </pc:sldMkLst>
      </pc:sldChg>
      <pc:sldChg chg="del">
        <pc:chgData name="Allan Hicks" userId="59547b4cb95ef108" providerId="LiveId" clId="{942CB78F-0F2F-437E-8680-C78053555600}" dt="2017-11-27T07:28:35.667" v="88" actId="2696"/>
        <pc:sldMkLst>
          <pc:docMk/>
          <pc:sldMk cId="3470973991" sldId="372"/>
        </pc:sldMkLst>
      </pc:sldChg>
      <pc:sldChg chg="del">
        <pc:chgData name="Allan Hicks" userId="59547b4cb95ef108" providerId="LiveId" clId="{942CB78F-0F2F-437E-8680-C78053555600}" dt="2017-11-27T07:28:35.732" v="95" actId="2696"/>
        <pc:sldMkLst>
          <pc:docMk/>
          <pc:sldMk cId="1278828502" sldId="373"/>
        </pc:sldMkLst>
      </pc:sldChg>
      <pc:sldChg chg="del">
        <pc:chgData name="Allan Hicks" userId="59547b4cb95ef108" providerId="LiveId" clId="{942CB78F-0F2F-437E-8680-C78053555600}" dt="2017-11-27T07:28:35.669" v="90" actId="2696"/>
        <pc:sldMkLst>
          <pc:docMk/>
          <pc:sldMk cId="1179343698" sldId="374"/>
        </pc:sldMkLst>
      </pc:sldChg>
      <pc:sldChg chg="del">
        <pc:chgData name="Allan Hicks" userId="59547b4cb95ef108" providerId="LiveId" clId="{942CB78F-0F2F-437E-8680-C78053555600}" dt="2017-11-27T07:28:35.685" v="91" actId="2696"/>
        <pc:sldMkLst>
          <pc:docMk/>
          <pc:sldMk cId="3582909019" sldId="375"/>
        </pc:sldMkLst>
      </pc:sldChg>
      <pc:sldChg chg="del">
        <pc:chgData name="Allan Hicks" userId="59547b4cb95ef108" providerId="LiveId" clId="{942CB78F-0F2F-437E-8680-C78053555600}" dt="2017-11-27T07:28:35.685" v="92" actId="2696"/>
        <pc:sldMkLst>
          <pc:docMk/>
          <pc:sldMk cId="2202048167" sldId="376"/>
        </pc:sldMkLst>
      </pc:sldChg>
      <pc:sldChg chg="del">
        <pc:chgData name="Allan Hicks" userId="59547b4cb95ef108" providerId="LiveId" clId="{942CB78F-0F2F-437E-8680-C78053555600}" dt="2017-11-27T07:28:35.701" v="93" actId="2696"/>
        <pc:sldMkLst>
          <pc:docMk/>
          <pc:sldMk cId="1930319115" sldId="377"/>
        </pc:sldMkLst>
      </pc:sldChg>
      <pc:sldChg chg="del">
        <pc:chgData name="Allan Hicks" userId="59547b4cb95ef108" providerId="LiveId" clId="{942CB78F-0F2F-437E-8680-C78053555600}" dt="2017-11-27T07:28:35.701" v="94" actId="2696"/>
        <pc:sldMkLst>
          <pc:docMk/>
          <pc:sldMk cId="3505680312" sldId="378"/>
        </pc:sldMkLst>
      </pc:sldChg>
      <pc:sldChg chg="del">
        <pc:chgData name="Allan Hicks" userId="59547b4cb95ef108" providerId="LiveId" clId="{942CB78F-0F2F-437E-8680-C78053555600}" dt="2017-11-27T07:28:35.732" v="96" actId="2696"/>
        <pc:sldMkLst>
          <pc:docMk/>
          <pc:sldMk cId="402604918" sldId="379"/>
        </pc:sldMkLst>
      </pc:sldChg>
      <pc:sldChg chg="del">
        <pc:chgData name="Allan Hicks" userId="59547b4cb95ef108" providerId="LiveId" clId="{942CB78F-0F2F-437E-8680-C78053555600}" dt="2017-11-27T07:28:35.867" v="97" actId="2696"/>
        <pc:sldMkLst>
          <pc:docMk/>
          <pc:sldMk cId="3856469507" sldId="386"/>
        </pc:sldMkLst>
      </pc:sldChg>
      <pc:sldChg chg="del">
        <pc:chgData name="Allan Hicks" userId="59547b4cb95ef108" providerId="LiveId" clId="{942CB78F-0F2F-437E-8680-C78053555600}" dt="2017-11-27T07:28:35.870" v="98" actId="2696"/>
        <pc:sldMkLst>
          <pc:docMk/>
          <pc:sldMk cId="424119929" sldId="387"/>
        </pc:sldMkLst>
      </pc:sldChg>
      <pc:sldChg chg="del">
        <pc:chgData name="Allan Hicks" userId="59547b4cb95ef108" providerId="LiveId" clId="{942CB78F-0F2F-437E-8680-C78053555600}" dt="2017-11-27T07:28:35.870" v="99" actId="2696"/>
        <pc:sldMkLst>
          <pc:docMk/>
          <pc:sldMk cId="550789369" sldId="390"/>
        </pc:sldMkLst>
      </pc:sldChg>
      <pc:sldChg chg="del">
        <pc:chgData name="Allan Hicks" userId="59547b4cb95ef108" providerId="LiveId" clId="{942CB78F-0F2F-437E-8680-C78053555600}" dt="2017-11-27T07:28:35.885" v="100" actId="2696"/>
        <pc:sldMkLst>
          <pc:docMk/>
          <pc:sldMk cId="1250434716" sldId="396"/>
        </pc:sldMkLst>
      </pc:sldChg>
      <pc:sldChg chg="del">
        <pc:chgData name="Allan Hicks" userId="59547b4cb95ef108" providerId="LiveId" clId="{942CB78F-0F2F-437E-8680-C78053555600}" dt="2017-11-27T07:28:35.669" v="89" actId="2696"/>
        <pc:sldMkLst>
          <pc:docMk/>
          <pc:sldMk cId="1606781873" sldId="400"/>
        </pc:sldMkLst>
      </pc:sldChg>
      <pc:sldChg chg="modSp">
        <pc:chgData name="Allan Hicks" userId="59547b4cb95ef108" providerId="LiveId" clId="{942CB78F-0F2F-437E-8680-C78053555600}" dt="2017-11-27T07:28:57.112" v="139" actId="1076"/>
        <pc:sldMkLst>
          <pc:docMk/>
          <pc:sldMk cId="3039534517" sldId="410"/>
        </pc:sldMkLst>
        <pc:spChg chg="mod">
          <ac:chgData name="Allan Hicks" userId="59547b4cb95ef108" providerId="LiveId" clId="{942CB78F-0F2F-437E-8680-C78053555600}" dt="2017-11-27T07:28:41.723" v="101" actId="20577"/>
          <ac:spMkLst>
            <pc:docMk/>
            <pc:sldMk cId="3039534517" sldId="410"/>
            <ac:spMk id="2" creationId="{7AC3D82D-4EB8-45A2-B2FD-940FA1213859}"/>
          </ac:spMkLst>
        </pc:spChg>
        <pc:spChg chg="mod">
          <ac:chgData name="Allan Hicks" userId="59547b4cb95ef108" providerId="LiveId" clId="{942CB78F-0F2F-437E-8680-C78053555600}" dt="2017-11-27T07:28:46.447" v="102" actId="6549"/>
          <ac:spMkLst>
            <pc:docMk/>
            <pc:sldMk cId="3039534517" sldId="410"/>
            <ac:spMk id="3" creationId="{DEDFF62D-EAF2-4745-A473-4B63BCA2E8BD}"/>
          </ac:spMkLst>
        </pc:spChg>
        <pc:picChg chg="mod">
          <ac:chgData name="Allan Hicks" userId="59547b4cb95ef108" providerId="LiveId" clId="{942CB78F-0F2F-437E-8680-C78053555600}" dt="2017-11-27T07:28:57.112" v="139" actId="1076"/>
          <ac:picMkLst>
            <pc:docMk/>
            <pc:sldMk cId="3039534517" sldId="410"/>
            <ac:picMk id="6" creationId="{203B386C-8D51-4DCB-8354-33889D8DC7D6}"/>
          </ac:picMkLst>
        </pc:picChg>
      </pc:sldChg>
      <pc:sldChg chg="modSp add">
        <pc:chgData name="Allan Hicks" userId="59547b4cb95ef108" providerId="LiveId" clId="{942CB78F-0F2F-437E-8680-C78053555600}" dt="2017-11-27T07:32:00.533" v="326" actId="20577"/>
        <pc:sldMkLst>
          <pc:docMk/>
          <pc:sldMk cId="2416593800" sldId="411"/>
        </pc:sldMkLst>
        <pc:spChg chg="mod">
          <ac:chgData name="Allan Hicks" userId="59547b4cb95ef108" providerId="LiveId" clId="{942CB78F-0F2F-437E-8680-C78053555600}" dt="2017-11-27T07:32:00.533" v="326" actId="20577"/>
          <ac:spMkLst>
            <pc:docMk/>
            <pc:sldMk cId="2416593800" sldId="411"/>
            <ac:spMk id="2" creationId="{E40CE87B-3E20-413E-91EF-2E07580EDDB6}"/>
          </ac:spMkLst>
        </pc:spChg>
        <pc:spChg chg="mod">
          <ac:chgData name="Allan Hicks" userId="59547b4cb95ef108" providerId="LiveId" clId="{942CB78F-0F2F-437E-8680-C78053555600}" dt="2017-11-27T07:30:43.489" v="202" actId="20577"/>
          <ac:spMkLst>
            <pc:docMk/>
            <pc:sldMk cId="2416593800" sldId="411"/>
            <ac:spMk id="3" creationId="{6AE022CA-E3A2-4A1E-BFF2-069FB8A5EB76}"/>
          </ac:spMkLst>
        </pc:spChg>
      </pc:sldChg>
      <pc:sldChg chg="addSp delSp modSp add">
        <pc:chgData name="Allan Hicks" userId="59547b4cb95ef108" providerId="LiveId" clId="{942CB78F-0F2F-437E-8680-C78053555600}" dt="2017-11-27T07:41:54.875" v="391" actId="113"/>
        <pc:sldMkLst>
          <pc:docMk/>
          <pc:sldMk cId="840090724" sldId="412"/>
        </pc:sldMkLst>
        <pc:spChg chg="add del mod">
          <ac:chgData name="Allan Hicks" userId="59547b4cb95ef108" providerId="LiveId" clId="{942CB78F-0F2F-437E-8680-C78053555600}" dt="2017-11-27T07:41:54.875" v="391" actId="113"/>
          <ac:spMkLst>
            <pc:docMk/>
            <pc:sldMk cId="840090724" sldId="412"/>
            <ac:spMk id="2" creationId="{7B297B13-78C1-430A-9CA0-774DCBFE0CEC}"/>
          </ac:spMkLst>
        </pc:spChg>
        <pc:spChg chg="mod">
          <ac:chgData name="Allan Hicks" userId="59547b4cb95ef108" providerId="LiveId" clId="{942CB78F-0F2F-437E-8680-C78053555600}" dt="2017-11-27T07:39:10.576" v="375" actId="14100"/>
          <ac:spMkLst>
            <pc:docMk/>
            <pc:sldMk cId="840090724" sldId="412"/>
            <ac:spMk id="3" creationId="{AE480254-E044-4E3C-A4F0-6A1E27400D41}"/>
          </ac:spMkLst>
        </pc:spChg>
        <pc:spChg chg="add del">
          <ac:chgData name="Allan Hicks" userId="59547b4cb95ef108" providerId="LiveId" clId="{942CB78F-0F2F-437E-8680-C78053555600}" dt="2017-11-27T07:34:36.372" v="329"/>
          <ac:spMkLst>
            <pc:docMk/>
            <pc:sldMk cId="840090724" sldId="412"/>
            <ac:spMk id="7" creationId="{47250126-FA78-4D99-9F4C-4822D790381F}"/>
          </ac:spMkLst>
        </pc:spChg>
        <pc:spChg chg="add del">
          <ac:chgData name="Allan Hicks" userId="59547b4cb95ef108" providerId="LiveId" clId="{942CB78F-0F2F-437E-8680-C78053555600}" dt="2017-11-27T07:34:43.933" v="331"/>
          <ac:spMkLst>
            <pc:docMk/>
            <pc:sldMk cId="840090724" sldId="412"/>
            <ac:spMk id="9" creationId="{E6EFBAC5-EEA7-4673-98E8-D91E8994C07F}"/>
          </ac:spMkLst>
        </pc:spChg>
        <pc:spChg chg="add del">
          <ac:chgData name="Allan Hicks" userId="59547b4cb95ef108" providerId="LiveId" clId="{942CB78F-0F2F-437E-8680-C78053555600}" dt="2017-11-27T07:35:34.928" v="338"/>
          <ac:spMkLst>
            <pc:docMk/>
            <pc:sldMk cId="840090724" sldId="412"/>
            <ac:spMk id="11" creationId="{4DE61E10-E587-436E-9D16-D3A473FD076C}"/>
          </ac:spMkLst>
        </pc:spChg>
        <pc:graphicFrameChg chg="add del mod">
          <ac:chgData name="Allan Hicks" userId="59547b4cb95ef108" providerId="LiveId" clId="{942CB78F-0F2F-437E-8680-C78053555600}" dt="2017-11-27T07:34:36.372" v="329"/>
          <ac:graphicFrameMkLst>
            <pc:docMk/>
            <pc:sldMk cId="840090724" sldId="412"/>
            <ac:graphicFrameMk id="6" creationId="{B7F42C3B-79F3-4581-8760-978F29E4EA77}"/>
          </ac:graphicFrameMkLst>
        </pc:graphicFrameChg>
        <pc:graphicFrameChg chg="add del mod">
          <ac:chgData name="Allan Hicks" userId="59547b4cb95ef108" providerId="LiveId" clId="{942CB78F-0F2F-437E-8680-C78053555600}" dt="2017-11-27T07:34:43.933" v="331"/>
          <ac:graphicFrameMkLst>
            <pc:docMk/>
            <pc:sldMk cId="840090724" sldId="412"/>
            <ac:graphicFrameMk id="8" creationId="{6D50620F-8EA0-4AC2-858D-51985FC55AD0}"/>
          </ac:graphicFrameMkLst>
        </pc:graphicFrameChg>
        <pc:graphicFrameChg chg="add del mod">
          <ac:chgData name="Allan Hicks" userId="59547b4cb95ef108" providerId="LiveId" clId="{942CB78F-0F2F-437E-8680-C78053555600}" dt="2017-11-27T07:35:01.125" v="333"/>
          <ac:graphicFrameMkLst>
            <pc:docMk/>
            <pc:sldMk cId="840090724" sldId="412"/>
            <ac:graphicFrameMk id="10" creationId="{A626A0D4-F1A8-4C41-9E02-CD1465060ED0}"/>
          </ac:graphicFrameMkLst>
        </pc:graphicFrameChg>
      </pc:sldChg>
      <pc:sldChg chg="addSp delSp add del">
        <pc:chgData name="Allan Hicks" userId="59547b4cb95ef108" providerId="LiveId" clId="{942CB78F-0F2F-437E-8680-C78053555600}" dt="2017-11-27T07:39:30.947" v="378" actId="2696"/>
        <pc:sldMkLst>
          <pc:docMk/>
          <pc:sldMk cId="181125582" sldId="413"/>
        </pc:sldMkLst>
        <pc:spChg chg="del">
          <ac:chgData name="Allan Hicks" userId="59547b4cb95ef108" providerId="LiveId" clId="{942CB78F-0F2F-437E-8680-C78053555600}" dt="2017-11-27T07:35:11.736" v="335" actId="478"/>
          <ac:spMkLst>
            <pc:docMk/>
            <pc:sldMk cId="181125582" sldId="413"/>
            <ac:spMk id="2" creationId="{CE3654F3-E557-4CAC-BA9B-E6271D90F781}"/>
          </ac:spMkLst>
        </pc:spChg>
        <pc:graphicFrameChg chg="add">
          <ac:chgData name="Allan Hicks" userId="59547b4cb95ef108" providerId="LiveId" clId="{942CB78F-0F2F-437E-8680-C78053555600}" dt="2017-11-27T07:35:12.759" v="336"/>
          <ac:graphicFrameMkLst>
            <pc:docMk/>
            <pc:sldMk cId="181125582" sldId="413"/>
            <ac:graphicFrameMk id="6" creationId="{BAED6B71-AE06-44ED-846A-DDF772BB9737}"/>
          </ac:graphicFrameMkLst>
        </pc:graphicFrameChg>
      </pc:sldChg>
      <pc:sldChg chg="addSp delSp modSp add">
        <pc:chgData name="Allan Hicks" userId="59547b4cb95ef108" providerId="LiveId" clId="{942CB78F-0F2F-437E-8680-C78053555600}" dt="2017-11-27T07:42:04.637" v="392" actId="113"/>
        <pc:sldMkLst>
          <pc:docMk/>
          <pc:sldMk cId="729933313" sldId="414"/>
        </pc:sldMkLst>
        <pc:spChg chg="add del mod">
          <ac:chgData name="Allan Hicks" userId="59547b4cb95ef108" providerId="LiveId" clId="{942CB78F-0F2F-437E-8680-C78053555600}" dt="2017-11-27T07:42:04.637" v="392" actId="113"/>
          <ac:spMkLst>
            <pc:docMk/>
            <pc:sldMk cId="729933313" sldId="414"/>
            <ac:spMk id="2" creationId="{48288174-8618-43BD-8CD3-3A5DE37384AE}"/>
          </ac:spMkLst>
        </pc:spChg>
        <pc:spChg chg="mod">
          <ac:chgData name="Allan Hicks" userId="59547b4cb95ef108" providerId="LiveId" clId="{942CB78F-0F2F-437E-8680-C78053555600}" dt="2017-11-27T07:38:51.770" v="371" actId="14100"/>
          <ac:spMkLst>
            <pc:docMk/>
            <pc:sldMk cId="729933313" sldId="414"/>
            <ac:spMk id="3" creationId="{FD29893A-4CE6-4C4A-8A80-04EBA55B4CEE}"/>
          </ac:spMkLst>
        </pc:spChg>
        <pc:spChg chg="add del">
          <ac:chgData name="Allan Hicks" userId="59547b4cb95ef108" providerId="LiveId" clId="{942CB78F-0F2F-437E-8680-C78053555600}" dt="2017-11-27T07:36:42.116" v="350"/>
          <ac:spMkLst>
            <pc:docMk/>
            <pc:sldMk cId="729933313" sldId="414"/>
            <ac:spMk id="7" creationId="{ADFA206C-38F8-4E5C-8E9C-7E807909C53E}"/>
          </ac:spMkLst>
        </pc:spChg>
        <pc:spChg chg="add del">
          <ac:chgData name="Allan Hicks" userId="59547b4cb95ef108" providerId="LiveId" clId="{942CB78F-0F2F-437E-8680-C78053555600}" dt="2017-11-27T07:36:46.875" v="352"/>
          <ac:spMkLst>
            <pc:docMk/>
            <pc:sldMk cId="729933313" sldId="414"/>
            <ac:spMk id="9" creationId="{520D0A20-4B0A-4D88-98E0-72850B097485}"/>
          </ac:spMkLst>
        </pc:spChg>
        <pc:graphicFrameChg chg="add del mod">
          <ac:chgData name="Allan Hicks" userId="59547b4cb95ef108" providerId="LiveId" clId="{942CB78F-0F2F-437E-8680-C78053555600}" dt="2017-11-27T07:36:42.116" v="350"/>
          <ac:graphicFrameMkLst>
            <pc:docMk/>
            <pc:sldMk cId="729933313" sldId="414"/>
            <ac:graphicFrameMk id="6" creationId="{E12504F7-1B83-47F8-A5E2-A8C85374B27C}"/>
          </ac:graphicFrameMkLst>
        </pc:graphicFrameChg>
        <pc:graphicFrameChg chg="add del mod">
          <ac:chgData name="Allan Hicks" userId="59547b4cb95ef108" providerId="LiveId" clId="{942CB78F-0F2F-437E-8680-C78053555600}" dt="2017-11-27T07:36:46.875" v="352"/>
          <ac:graphicFrameMkLst>
            <pc:docMk/>
            <pc:sldMk cId="729933313" sldId="414"/>
            <ac:graphicFrameMk id="8" creationId="{91E6DCF9-2927-4A7A-8A17-1C28A981D06F}"/>
          </ac:graphicFrameMkLst>
        </pc:graphicFrameChg>
      </pc:sldChg>
      <pc:sldChg chg="modSp add">
        <pc:chgData name="Allan Hicks" userId="59547b4cb95ef108" providerId="LiveId" clId="{942CB78F-0F2F-437E-8680-C78053555600}" dt="2017-11-27T07:39:21.203" v="377" actId="20577"/>
        <pc:sldMkLst>
          <pc:docMk/>
          <pc:sldMk cId="1931154200" sldId="415"/>
        </pc:sldMkLst>
        <pc:spChg chg="mod">
          <ac:chgData name="Allan Hicks" userId="59547b4cb95ef108" providerId="LiveId" clId="{942CB78F-0F2F-437E-8680-C78053555600}" dt="2017-11-27T07:39:21.203" v="377" actId="20577"/>
          <ac:spMkLst>
            <pc:docMk/>
            <pc:sldMk cId="1931154200" sldId="415"/>
            <ac:spMk id="2" creationId="{4725E42C-861C-4BFD-819F-FFED7E274488}"/>
          </ac:spMkLst>
        </pc:spChg>
        <pc:spChg chg="mod">
          <ac:chgData name="Allan Hicks" userId="59547b4cb95ef108" providerId="LiveId" clId="{942CB78F-0F2F-437E-8680-C78053555600}" dt="2017-11-27T07:38:15.992" v="365"/>
          <ac:spMkLst>
            <pc:docMk/>
            <pc:sldMk cId="1931154200" sldId="415"/>
            <ac:spMk id="3" creationId="{63B84C26-343B-4511-A66B-12638C1505A2}"/>
          </ac:spMkLst>
        </pc:spChg>
      </pc:sldChg>
      <pc:sldChg chg="modSp add">
        <pc:chgData name="Allan Hicks" userId="59547b4cb95ef108" providerId="LiveId" clId="{942CB78F-0F2F-437E-8680-C78053555600}" dt="2017-11-27T07:40:12.496" v="382"/>
        <pc:sldMkLst>
          <pc:docMk/>
          <pc:sldMk cId="3383246197" sldId="416"/>
        </pc:sldMkLst>
        <pc:spChg chg="mod">
          <ac:chgData name="Allan Hicks" userId="59547b4cb95ef108" providerId="LiveId" clId="{942CB78F-0F2F-437E-8680-C78053555600}" dt="2017-11-27T07:40:12.496" v="382"/>
          <ac:spMkLst>
            <pc:docMk/>
            <pc:sldMk cId="3383246197" sldId="416"/>
            <ac:spMk id="2" creationId="{EF8B7541-121B-448E-815B-8F37EB4180AF}"/>
          </ac:spMkLst>
        </pc:spChg>
        <pc:spChg chg="mod">
          <ac:chgData name="Allan Hicks" userId="59547b4cb95ef108" providerId="LiveId" clId="{942CB78F-0F2F-437E-8680-C78053555600}" dt="2017-11-27T07:39:56.364" v="380"/>
          <ac:spMkLst>
            <pc:docMk/>
            <pc:sldMk cId="3383246197" sldId="416"/>
            <ac:spMk id="3" creationId="{251156BF-B7AB-4FB5-9ED6-E63F6F1E918E}"/>
          </ac:spMkLst>
        </pc:spChg>
      </pc:sldChg>
      <pc:sldChg chg="modSp add">
        <pc:chgData name="Allan Hicks" userId="59547b4cb95ef108" providerId="LiveId" clId="{942CB78F-0F2F-437E-8680-C78053555600}" dt="2017-11-27T07:41:07.477" v="389" actId="14100"/>
        <pc:sldMkLst>
          <pc:docMk/>
          <pc:sldMk cId="687612397" sldId="417"/>
        </pc:sldMkLst>
        <pc:spChg chg="mod">
          <ac:chgData name="Allan Hicks" userId="59547b4cb95ef108" providerId="LiveId" clId="{942CB78F-0F2F-437E-8680-C78053555600}" dt="2017-11-27T07:41:07.477" v="389" actId="14100"/>
          <ac:spMkLst>
            <pc:docMk/>
            <pc:sldMk cId="687612397" sldId="417"/>
            <ac:spMk id="2" creationId="{11C33C84-F23F-43AB-A4DF-A46ED28006D7}"/>
          </ac:spMkLst>
        </pc:spChg>
        <pc:spChg chg="mod">
          <ac:chgData name="Allan Hicks" userId="59547b4cb95ef108" providerId="LiveId" clId="{942CB78F-0F2F-437E-8680-C78053555600}" dt="2017-11-27T07:40:45.836" v="385" actId="14100"/>
          <ac:spMkLst>
            <pc:docMk/>
            <pc:sldMk cId="687612397" sldId="417"/>
            <ac:spMk id="3" creationId="{5D12B52E-DF02-479F-A5EB-15507E5D144F}"/>
          </ac:spMkLst>
        </pc:spChg>
      </pc:sldChg>
      <pc:sldChg chg="add">
        <pc:chgData name="Allan Hicks" userId="59547b4cb95ef108" providerId="LiveId" clId="{942CB78F-0F2F-437E-8680-C78053555600}" dt="2017-11-27T07:43:34.432" v="393"/>
        <pc:sldMkLst>
          <pc:docMk/>
          <pc:sldMk cId="4195428463" sldId="418"/>
        </pc:sldMkLst>
      </pc:sldChg>
    </pc:docChg>
  </pc:docChgLst>
  <pc:docChgLst>
    <pc:chgData name="Allan Hicks" userId="59547b4cb95ef108" providerId="LiveId" clId="{A204E6D4-7AD5-4795-B65B-2E4D1B4141F1}"/>
    <pc:docChg chg="delSld">
      <pc:chgData name="Allan Hicks" userId="59547b4cb95ef108" providerId="LiveId" clId="{A204E6D4-7AD5-4795-B65B-2E4D1B4141F1}" dt="2017-11-27T07:12:36.632" v="51" actId="2696"/>
      <pc:docMkLst>
        <pc:docMk/>
      </pc:docMkLst>
      <pc:sldChg chg="del">
        <pc:chgData name="Allan Hicks" userId="59547b4cb95ef108" providerId="LiveId" clId="{A204E6D4-7AD5-4795-B65B-2E4D1B4141F1}" dt="2017-11-27T07:12:35.631" v="19" actId="2696"/>
        <pc:sldMkLst>
          <pc:docMk/>
          <pc:sldMk cId="2763406067" sldId="291"/>
        </pc:sldMkLst>
      </pc:sldChg>
      <pc:sldChg chg="del">
        <pc:chgData name="Allan Hicks" userId="59547b4cb95ef108" providerId="LiveId" clId="{A204E6D4-7AD5-4795-B65B-2E4D1B4141F1}" dt="2017-11-27T07:12:35.647" v="20" actId="2696"/>
        <pc:sldMkLst>
          <pc:docMk/>
          <pc:sldMk cId="1593434215" sldId="292"/>
        </pc:sldMkLst>
      </pc:sldChg>
      <pc:sldChg chg="del">
        <pc:chgData name="Allan Hicks" userId="59547b4cb95ef108" providerId="LiveId" clId="{A204E6D4-7AD5-4795-B65B-2E4D1B4141F1}" dt="2017-11-27T07:12:35.647" v="21" actId="2696"/>
        <pc:sldMkLst>
          <pc:docMk/>
          <pc:sldMk cId="1022417367" sldId="293"/>
        </pc:sldMkLst>
      </pc:sldChg>
      <pc:sldChg chg="del">
        <pc:chgData name="Allan Hicks" userId="59547b4cb95ef108" providerId="LiveId" clId="{A204E6D4-7AD5-4795-B65B-2E4D1B4141F1}" dt="2017-11-27T07:12:35.663" v="22" actId="2696"/>
        <pc:sldMkLst>
          <pc:docMk/>
          <pc:sldMk cId="1988217448" sldId="294"/>
        </pc:sldMkLst>
      </pc:sldChg>
      <pc:sldChg chg="del">
        <pc:chgData name="Allan Hicks" userId="59547b4cb95ef108" providerId="LiveId" clId="{A204E6D4-7AD5-4795-B65B-2E4D1B4141F1}" dt="2017-11-27T07:12:35.716" v="23" actId="2696"/>
        <pc:sldMkLst>
          <pc:docMk/>
          <pc:sldMk cId="1594023745" sldId="296"/>
        </pc:sldMkLst>
      </pc:sldChg>
      <pc:sldChg chg="del">
        <pc:chgData name="Allan Hicks" userId="59547b4cb95ef108" providerId="LiveId" clId="{A204E6D4-7AD5-4795-B65B-2E4D1B4141F1}" dt="2017-11-27T07:12:35.415" v="12" actId="2696"/>
        <pc:sldMkLst>
          <pc:docMk/>
          <pc:sldMk cId="3088141076" sldId="299"/>
        </pc:sldMkLst>
      </pc:sldChg>
      <pc:sldChg chg="del">
        <pc:chgData name="Allan Hicks" userId="59547b4cb95ef108" providerId="LiveId" clId="{A204E6D4-7AD5-4795-B65B-2E4D1B4141F1}" dt="2017-11-27T07:12:35.181" v="1" actId="2696"/>
        <pc:sldMkLst>
          <pc:docMk/>
          <pc:sldMk cId="686094120" sldId="315"/>
        </pc:sldMkLst>
      </pc:sldChg>
      <pc:sldChg chg="del">
        <pc:chgData name="Allan Hicks" userId="59547b4cb95ef108" providerId="LiveId" clId="{A204E6D4-7AD5-4795-B65B-2E4D1B4141F1}" dt="2017-11-27T07:12:35.431" v="13" actId="2696"/>
        <pc:sldMkLst>
          <pc:docMk/>
          <pc:sldMk cId="3726226674" sldId="317"/>
        </pc:sldMkLst>
      </pc:sldChg>
      <pc:sldChg chg="del">
        <pc:chgData name="Allan Hicks" userId="59547b4cb95ef108" providerId="LiveId" clId="{A204E6D4-7AD5-4795-B65B-2E4D1B4141F1}" dt="2017-11-27T07:12:35.431" v="14" actId="2696"/>
        <pc:sldMkLst>
          <pc:docMk/>
          <pc:sldMk cId="1422400319" sldId="318"/>
        </pc:sldMkLst>
      </pc:sldChg>
      <pc:sldChg chg="del">
        <pc:chgData name="Allan Hicks" userId="59547b4cb95ef108" providerId="LiveId" clId="{A204E6D4-7AD5-4795-B65B-2E4D1B4141F1}" dt="2017-11-27T07:12:35.446" v="15" actId="2696"/>
        <pc:sldMkLst>
          <pc:docMk/>
          <pc:sldMk cId="3064254571" sldId="319"/>
        </pc:sldMkLst>
      </pc:sldChg>
      <pc:sldChg chg="del">
        <pc:chgData name="Allan Hicks" userId="59547b4cb95ef108" providerId="LiveId" clId="{A204E6D4-7AD5-4795-B65B-2E4D1B4141F1}" dt="2017-11-27T07:12:35.462" v="16" actId="2696"/>
        <pc:sldMkLst>
          <pc:docMk/>
          <pc:sldMk cId="3307476802" sldId="320"/>
        </pc:sldMkLst>
      </pc:sldChg>
      <pc:sldChg chg="del">
        <pc:chgData name="Allan Hicks" userId="59547b4cb95ef108" providerId="LiveId" clId="{A204E6D4-7AD5-4795-B65B-2E4D1B4141F1}" dt="2017-11-27T07:12:35.484" v="17" actId="2696"/>
        <pc:sldMkLst>
          <pc:docMk/>
          <pc:sldMk cId="1307984825" sldId="321"/>
        </pc:sldMkLst>
      </pc:sldChg>
      <pc:sldChg chg="del">
        <pc:chgData name="Allan Hicks" userId="59547b4cb95ef108" providerId="LiveId" clId="{A204E6D4-7AD5-4795-B65B-2E4D1B4141F1}" dt="2017-11-27T07:12:35.763" v="24" actId="2696"/>
        <pc:sldMkLst>
          <pc:docMk/>
          <pc:sldMk cId="1010984935" sldId="324"/>
        </pc:sldMkLst>
      </pc:sldChg>
      <pc:sldChg chg="del">
        <pc:chgData name="Allan Hicks" userId="59547b4cb95ef108" providerId="LiveId" clId="{A204E6D4-7AD5-4795-B65B-2E4D1B4141F1}" dt="2017-11-27T07:12:35.616" v="18" actId="2696"/>
        <pc:sldMkLst>
          <pc:docMk/>
          <pc:sldMk cId="357597819" sldId="325"/>
        </pc:sldMkLst>
      </pc:sldChg>
      <pc:sldChg chg="del">
        <pc:chgData name="Allan Hicks" userId="59547b4cb95ef108" providerId="LiveId" clId="{A204E6D4-7AD5-4795-B65B-2E4D1B4141F1}" dt="2017-11-27T07:12:35.785" v="25" actId="2696"/>
        <pc:sldMkLst>
          <pc:docMk/>
          <pc:sldMk cId="4041143766" sldId="327"/>
        </pc:sldMkLst>
      </pc:sldChg>
      <pc:sldChg chg="del">
        <pc:chgData name="Allan Hicks" userId="59547b4cb95ef108" providerId="LiveId" clId="{A204E6D4-7AD5-4795-B65B-2E4D1B4141F1}" dt="2017-11-27T07:12:35.884" v="26" actId="2696"/>
        <pc:sldMkLst>
          <pc:docMk/>
          <pc:sldMk cId="3150104096" sldId="331"/>
        </pc:sldMkLst>
      </pc:sldChg>
      <pc:sldChg chg="del">
        <pc:chgData name="Allan Hicks" userId="59547b4cb95ef108" providerId="LiveId" clId="{A204E6D4-7AD5-4795-B65B-2E4D1B4141F1}" dt="2017-11-27T07:12:35.948" v="27" actId="2696"/>
        <pc:sldMkLst>
          <pc:docMk/>
          <pc:sldMk cId="2536669517" sldId="334"/>
        </pc:sldMkLst>
      </pc:sldChg>
      <pc:sldChg chg="del">
        <pc:chgData name="Allan Hicks" userId="59547b4cb95ef108" providerId="LiveId" clId="{A204E6D4-7AD5-4795-B65B-2E4D1B4141F1}" dt="2017-11-27T07:12:36.048" v="28" actId="2696"/>
        <pc:sldMkLst>
          <pc:docMk/>
          <pc:sldMk cId="209110494" sldId="335"/>
        </pc:sldMkLst>
      </pc:sldChg>
      <pc:sldChg chg="del">
        <pc:chgData name="Allan Hicks" userId="59547b4cb95ef108" providerId="LiveId" clId="{A204E6D4-7AD5-4795-B65B-2E4D1B4141F1}" dt="2017-11-27T07:12:36.063" v="29" actId="2696"/>
        <pc:sldMkLst>
          <pc:docMk/>
          <pc:sldMk cId="2633608478" sldId="336"/>
        </pc:sldMkLst>
      </pc:sldChg>
      <pc:sldChg chg="del">
        <pc:chgData name="Allan Hicks" userId="59547b4cb95ef108" providerId="LiveId" clId="{A204E6D4-7AD5-4795-B65B-2E4D1B4141F1}" dt="2017-11-27T07:12:36.163" v="31" actId="2696"/>
        <pc:sldMkLst>
          <pc:docMk/>
          <pc:sldMk cId="3746023573" sldId="337"/>
        </pc:sldMkLst>
      </pc:sldChg>
      <pc:sldChg chg="del">
        <pc:chgData name="Allan Hicks" userId="59547b4cb95ef108" providerId="LiveId" clId="{A204E6D4-7AD5-4795-B65B-2E4D1B4141F1}" dt="2017-11-27T07:12:36.248" v="32" actId="2696"/>
        <pc:sldMkLst>
          <pc:docMk/>
          <pc:sldMk cId="112753142" sldId="339"/>
        </pc:sldMkLst>
      </pc:sldChg>
      <pc:sldChg chg="del">
        <pc:chgData name="Allan Hicks" userId="59547b4cb95ef108" providerId="LiveId" clId="{A204E6D4-7AD5-4795-B65B-2E4D1B4141F1}" dt="2017-11-27T07:12:36.316" v="33" actId="2696"/>
        <pc:sldMkLst>
          <pc:docMk/>
          <pc:sldMk cId="4035119904" sldId="340"/>
        </pc:sldMkLst>
      </pc:sldChg>
      <pc:sldChg chg="del">
        <pc:chgData name="Allan Hicks" userId="59547b4cb95ef108" providerId="LiveId" clId="{A204E6D4-7AD5-4795-B65B-2E4D1B4141F1}" dt="2017-11-27T07:12:36.085" v="30" actId="2696"/>
        <pc:sldMkLst>
          <pc:docMk/>
          <pc:sldMk cId="3760410085" sldId="348"/>
        </pc:sldMkLst>
      </pc:sldChg>
      <pc:sldChg chg="del">
        <pc:chgData name="Allan Hicks" userId="59547b4cb95ef108" providerId="LiveId" clId="{A204E6D4-7AD5-4795-B65B-2E4D1B4141F1}" dt="2017-11-27T07:12:36.332" v="34" actId="2696"/>
        <pc:sldMkLst>
          <pc:docMk/>
          <pc:sldMk cId="1709560657" sldId="349"/>
        </pc:sldMkLst>
      </pc:sldChg>
      <pc:sldChg chg="del">
        <pc:chgData name="Allan Hicks" userId="59547b4cb95ef108" providerId="LiveId" clId="{A204E6D4-7AD5-4795-B65B-2E4D1B4141F1}" dt="2017-11-27T07:12:36.417" v="36" actId="2696"/>
        <pc:sldMkLst>
          <pc:docMk/>
          <pc:sldMk cId="3405885274" sldId="352"/>
        </pc:sldMkLst>
      </pc:sldChg>
      <pc:sldChg chg="del">
        <pc:chgData name="Allan Hicks" userId="59547b4cb95ef108" providerId="LiveId" clId="{A204E6D4-7AD5-4795-B65B-2E4D1B4141F1}" dt="2017-11-27T07:12:36.401" v="35" actId="2696"/>
        <pc:sldMkLst>
          <pc:docMk/>
          <pc:sldMk cId="932668987" sldId="357"/>
        </pc:sldMkLst>
      </pc:sldChg>
      <pc:sldChg chg="del">
        <pc:chgData name="Allan Hicks" userId="59547b4cb95ef108" providerId="LiveId" clId="{A204E6D4-7AD5-4795-B65B-2E4D1B4141F1}" dt="2017-11-27T07:12:36.463" v="39" actId="2696"/>
        <pc:sldMkLst>
          <pc:docMk/>
          <pc:sldMk cId="2394156923" sldId="367"/>
        </pc:sldMkLst>
      </pc:sldChg>
      <pc:sldChg chg="del">
        <pc:chgData name="Allan Hicks" userId="59547b4cb95ef108" providerId="LiveId" clId="{A204E6D4-7AD5-4795-B65B-2E4D1B4141F1}" dt="2017-11-27T07:12:36.484" v="40" actId="2696"/>
        <pc:sldMkLst>
          <pc:docMk/>
          <pc:sldMk cId="470346810" sldId="382"/>
        </pc:sldMkLst>
      </pc:sldChg>
      <pc:sldChg chg="del">
        <pc:chgData name="Allan Hicks" userId="59547b4cb95ef108" providerId="LiveId" clId="{A204E6D4-7AD5-4795-B65B-2E4D1B4141F1}" dt="2017-11-27T07:12:36.486" v="41" actId="2696"/>
        <pc:sldMkLst>
          <pc:docMk/>
          <pc:sldMk cId="452926803" sldId="383"/>
        </pc:sldMkLst>
      </pc:sldChg>
      <pc:sldChg chg="del">
        <pc:chgData name="Allan Hicks" userId="59547b4cb95ef108" providerId="LiveId" clId="{A204E6D4-7AD5-4795-B65B-2E4D1B4141F1}" dt="2017-11-27T07:12:36.501" v="42" actId="2696"/>
        <pc:sldMkLst>
          <pc:docMk/>
          <pc:sldMk cId="3924498815" sldId="384"/>
        </pc:sldMkLst>
      </pc:sldChg>
      <pc:sldChg chg="del">
        <pc:chgData name="Allan Hicks" userId="59547b4cb95ef108" providerId="LiveId" clId="{A204E6D4-7AD5-4795-B65B-2E4D1B4141F1}" dt="2017-11-27T07:12:36.501" v="43" actId="2696"/>
        <pc:sldMkLst>
          <pc:docMk/>
          <pc:sldMk cId="2424739154" sldId="385"/>
        </pc:sldMkLst>
      </pc:sldChg>
      <pc:sldChg chg="del">
        <pc:chgData name="Allan Hicks" userId="59547b4cb95ef108" providerId="LiveId" clId="{A204E6D4-7AD5-4795-B65B-2E4D1B4141F1}" dt="2017-11-27T07:12:35.199" v="2" actId="2696"/>
        <pc:sldMkLst>
          <pc:docMk/>
          <pc:sldMk cId="1263649461" sldId="403"/>
        </pc:sldMkLst>
      </pc:sldChg>
      <pc:sldChg chg="del">
        <pc:chgData name="Allan Hicks" userId="59547b4cb95ef108" providerId="LiveId" clId="{A204E6D4-7AD5-4795-B65B-2E4D1B4141F1}" dt="2017-11-27T07:12:35.230" v="3" actId="2696"/>
        <pc:sldMkLst>
          <pc:docMk/>
          <pc:sldMk cId="3382659747" sldId="404"/>
        </pc:sldMkLst>
      </pc:sldChg>
      <pc:sldChg chg="del">
        <pc:chgData name="Allan Hicks" userId="59547b4cb95ef108" providerId="LiveId" clId="{A204E6D4-7AD5-4795-B65B-2E4D1B4141F1}" dt="2017-11-27T07:12:35.362" v="10" actId="2696"/>
        <pc:sldMkLst>
          <pc:docMk/>
          <pc:sldMk cId="2581519978" sldId="405"/>
        </pc:sldMkLst>
      </pc:sldChg>
      <pc:sldChg chg="del">
        <pc:chgData name="Allan Hicks" userId="59547b4cb95ef108" providerId="LiveId" clId="{A204E6D4-7AD5-4795-B65B-2E4D1B4141F1}" dt="2017-11-27T07:12:35.400" v="11" actId="2696"/>
        <pc:sldMkLst>
          <pc:docMk/>
          <pc:sldMk cId="1830849787" sldId="406"/>
        </pc:sldMkLst>
      </pc:sldChg>
      <pc:sldChg chg="del">
        <pc:chgData name="Allan Hicks" userId="59547b4cb95ef108" providerId="LiveId" clId="{A204E6D4-7AD5-4795-B65B-2E4D1B4141F1}" dt="2017-11-27T07:12:36.432" v="37" actId="2696"/>
        <pc:sldMkLst>
          <pc:docMk/>
          <pc:sldMk cId="1973750138" sldId="407"/>
        </pc:sldMkLst>
      </pc:sldChg>
      <pc:sldChg chg="del">
        <pc:chgData name="Allan Hicks" userId="59547b4cb95ef108" providerId="LiveId" clId="{A204E6D4-7AD5-4795-B65B-2E4D1B4141F1}" dt="2017-11-27T07:12:35.130" v="0" actId="2696"/>
        <pc:sldMkLst>
          <pc:docMk/>
          <pc:sldMk cId="1222754551" sldId="408"/>
        </pc:sldMkLst>
      </pc:sldChg>
      <pc:sldChg chg="del">
        <pc:chgData name="Allan Hicks" userId="59547b4cb95ef108" providerId="LiveId" clId="{A204E6D4-7AD5-4795-B65B-2E4D1B4141F1}" dt="2017-11-27T07:12:36.448" v="38" actId="2696"/>
        <pc:sldMkLst>
          <pc:docMk/>
          <pc:sldMk cId="1953166592" sldId="409"/>
        </pc:sldMkLst>
      </pc:sldChg>
      <pc:sldChg chg="del">
        <pc:chgData name="Allan Hicks" userId="59547b4cb95ef108" providerId="LiveId" clId="{A204E6D4-7AD5-4795-B65B-2E4D1B4141F1}" dt="2017-11-27T07:12:36.584" v="48" actId="2696"/>
        <pc:sldMkLst>
          <pc:docMk/>
          <pc:sldMk cId="1242698306" sldId="411"/>
        </pc:sldMkLst>
      </pc:sldChg>
      <pc:sldChg chg="del">
        <pc:chgData name="Allan Hicks" userId="59547b4cb95ef108" providerId="LiveId" clId="{A204E6D4-7AD5-4795-B65B-2E4D1B4141F1}" dt="2017-11-27T07:12:36.585" v="49" actId="2696"/>
        <pc:sldMkLst>
          <pc:docMk/>
          <pc:sldMk cId="1767603628" sldId="412"/>
        </pc:sldMkLst>
      </pc:sldChg>
      <pc:sldChg chg="del">
        <pc:chgData name="Allan Hicks" userId="59547b4cb95ef108" providerId="LiveId" clId="{A204E6D4-7AD5-4795-B65B-2E4D1B4141F1}" dt="2017-11-27T07:12:35.284" v="5" actId="2696"/>
        <pc:sldMkLst>
          <pc:docMk/>
          <pc:sldMk cId="2610986432" sldId="413"/>
        </pc:sldMkLst>
      </pc:sldChg>
      <pc:sldChg chg="del">
        <pc:chgData name="Allan Hicks" userId="59547b4cb95ef108" providerId="LiveId" clId="{A204E6D4-7AD5-4795-B65B-2E4D1B4141F1}" dt="2017-11-27T07:12:36.617" v="50" actId="2696"/>
        <pc:sldMkLst>
          <pc:docMk/>
          <pc:sldMk cId="1474526684" sldId="414"/>
        </pc:sldMkLst>
      </pc:sldChg>
      <pc:sldChg chg="del">
        <pc:chgData name="Allan Hicks" userId="59547b4cb95ef108" providerId="LiveId" clId="{A204E6D4-7AD5-4795-B65B-2E4D1B4141F1}" dt="2017-11-27T07:12:36.632" v="51" actId="2696"/>
        <pc:sldMkLst>
          <pc:docMk/>
          <pc:sldMk cId="210694749" sldId="415"/>
        </pc:sldMkLst>
      </pc:sldChg>
      <pc:sldChg chg="del">
        <pc:chgData name="Allan Hicks" userId="59547b4cb95ef108" providerId="LiveId" clId="{A204E6D4-7AD5-4795-B65B-2E4D1B4141F1}" dt="2017-11-27T07:12:36.532" v="44" actId="2696"/>
        <pc:sldMkLst>
          <pc:docMk/>
          <pc:sldMk cId="1429673728" sldId="416"/>
        </pc:sldMkLst>
      </pc:sldChg>
      <pc:sldChg chg="del">
        <pc:chgData name="Allan Hicks" userId="59547b4cb95ef108" providerId="LiveId" clId="{A204E6D4-7AD5-4795-B65B-2E4D1B4141F1}" dt="2017-11-27T07:12:36.548" v="45" actId="2696"/>
        <pc:sldMkLst>
          <pc:docMk/>
          <pc:sldMk cId="152626136" sldId="417"/>
        </pc:sldMkLst>
      </pc:sldChg>
      <pc:sldChg chg="del">
        <pc:chgData name="Allan Hicks" userId="59547b4cb95ef108" providerId="LiveId" clId="{A204E6D4-7AD5-4795-B65B-2E4D1B4141F1}" dt="2017-11-27T07:12:36.548" v="46" actId="2696"/>
        <pc:sldMkLst>
          <pc:docMk/>
          <pc:sldMk cId="1941472650" sldId="418"/>
        </pc:sldMkLst>
      </pc:sldChg>
      <pc:sldChg chg="del">
        <pc:chgData name="Allan Hicks" userId="59547b4cb95ef108" providerId="LiveId" clId="{A204E6D4-7AD5-4795-B65B-2E4D1B4141F1}" dt="2017-11-27T07:12:36.564" v="47" actId="2696"/>
        <pc:sldMkLst>
          <pc:docMk/>
          <pc:sldMk cId="1651454510" sldId="419"/>
        </pc:sldMkLst>
      </pc:sldChg>
      <pc:sldChg chg="del">
        <pc:chgData name="Allan Hicks" userId="59547b4cb95ef108" providerId="LiveId" clId="{A204E6D4-7AD5-4795-B65B-2E4D1B4141F1}" dt="2017-11-27T07:12:35.261" v="4" actId="2696"/>
        <pc:sldMkLst>
          <pc:docMk/>
          <pc:sldMk cId="4063079481" sldId="420"/>
        </pc:sldMkLst>
      </pc:sldChg>
      <pc:sldChg chg="del">
        <pc:chgData name="Allan Hicks" userId="59547b4cb95ef108" providerId="LiveId" clId="{A204E6D4-7AD5-4795-B65B-2E4D1B4141F1}" dt="2017-11-27T07:12:35.299" v="6" actId="2696"/>
        <pc:sldMkLst>
          <pc:docMk/>
          <pc:sldMk cId="2909504630" sldId="421"/>
        </pc:sldMkLst>
      </pc:sldChg>
      <pc:sldChg chg="del">
        <pc:chgData name="Allan Hicks" userId="59547b4cb95ef108" providerId="LiveId" clId="{A204E6D4-7AD5-4795-B65B-2E4D1B4141F1}" dt="2017-11-27T07:12:35.346" v="9" actId="2696"/>
        <pc:sldMkLst>
          <pc:docMk/>
          <pc:sldMk cId="1092447337" sldId="422"/>
        </pc:sldMkLst>
      </pc:sldChg>
      <pc:sldChg chg="del">
        <pc:chgData name="Allan Hicks" userId="59547b4cb95ef108" providerId="LiveId" clId="{A204E6D4-7AD5-4795-B65B-2E4D1B4141F1}" dt="2017-11-27T07:12:35.315" v="7" actId="2696"/>
        <pc:sldMkLst>
          <pc:docMk/>
          <pc:sldMk cId="1465688081" sldId="423"/>
        </pc:sldMkLst>
      </pc:sldChg>
      <pc:sldChg chg="del">
        <pc:chgData name="Allan Hicks" userId="59547b4cb95ef108" providerId="LiveId" clId="{A204E6D4-7AD5-4795-B65B-2E4D1B4141F1}" dt="2017-11-27T07:12:35.331" v="8" actId="2696"/>
        <pc:sldMkLst>
          <pc:docMk/>
          <pc:sldMk cId="1199259614" sldId="424"/>
        </pc:sldMkLst>
      </pc:sldChg>
    </pc:docChg>
  </pc:docChgLst>
  <pc:docChgLst>
    <pc:chgData name="Allan Hicks" userId="59547b4cb95ef108" providerId="LiveId" clId="{90F5B187-F448-4A0A-8C05-59C25F295ED1}"/>
    <pc:docChg chg="undo redo custSel addSld delSld modSld">
      <pc:chgData name="Allan Hicks" userId="59547b4cb95ef108" providerId="LiveId" clId="{90F5B187-F448-4A0A-8C05-59C25F295ED1}" dt="2017-11-27T07:00:05.878" v="593" actId="14100"/>
      <pc:docMkLst>
        <pc:docMk/>
      </pc:docMkLst>
      <pc:sldChg chg="modSp">
        <pc:chgData name="Allan Hicks" userId="59547b4cb95ef108" providerId="LiveId" clId="{90F5B187-F448-4A0A-8C05-59C25F295ED1}" dt="2017-11-27T06:48:20.098" v="366" actId="20577"/>
        <pc:sldMkLst>
          <pc:docMk/>
          <pc:sldMk cId="845328403" sldId="258"/>
        </pc:sldMkLst>
        <pc:spChg chg="mod">
          <ac:chgData name="Allan Hicks" userId="59547b4cb95ef108" providerId="LiveId" clId="{90F5B187-F448-4A0A-8C05-59C25F295ED1}" dt="2017-11-27T06:48:20.098" v="366" actId="20577"/>
          <ac:spMkLst>
            <pc:docMk/>
            <pc:sldMk cId="845328403" sldId="258"/>
            <ac:spMk id="2" creationId="{00000000-0000-0000-0000-000000000000}"/>
          </ac:spMkLst>
        </pc:spChg>
      </pc:sldChg>
      <pc:sldChg chg="del">
        <pc:chgData name="Allan Hicks" userId="59547b4cb95ef108" providerId="LiveId" clId="{90F5B187-F448-4A0A-8C05-59C25F295ED1}" dt="2017-11-27T06:37:01.013" v="11" actId="2696"/>
        <pc:sldMkLst>
          <pc:docMk/>
          <pc:sldMk cId="904829633" sldId="261"/>
        </pc:sldMkLst>
      </pc:sldChg>
      <pc:sldChg chg="add del">
        <pc:chgData name="Allan Hicks" userId="59547b4cb95ef108" providerId="LiveId" clId="{90F5B187-F448-4A0A-8C05-59C25F295ED1}" dt="2017-11-27T06:51:19.949" v="522" actId="2696"/>
        <pc:sldMkLst>
          <pc:docMk/>
          <pc:sldMk cId="963396750" sldId="262"/>
        </pc:sldMkLst>
      </pc:sldChg>
      <pc:sldChg chg="modSp">
        <pc:chgData name="Allan Hicks" userId="59547b4cb95ef108" providerId="LiveId" clId="{90F5B187-F448-4A0A-8C05-59C25F295ED1}" dt="2017-11-27T06:38:05.900" v="44" actId="20577"/>
        <pc:sldMkLst>
          <pc:docMk/>
          <pc:sldMk cId="785178556" sldId="264"/>
        </pc:sldMkLst>
        <pc:spChg chg="mod">
          <ac:chgData name="Allan Hicks" userId="59547b4cb95ef108" providerId="LiveId" clId="{90F5B187-F448-4A0A-8C05-59C25F295ED1}" dt="2017-11-27T06:38:05.900" v="44" actId="20577"/>
          <ac:spMkLst>
            <pc:docMk/>
            <pc:sldMk cId="785178556" sldId="264"/>
            <ac:spMk id="3" creationId="{D6292729-1C8B-403B-9A75-DA059AAEE45C}"/>
          </ac:spMkLst>
        </pc:spChg>
      </pc:sldChg>
      <pc:sldChg chg="del">
        <pc:chgData name="Allan Hicks" userId="59547b4cb95ef108" providerId="LiveId" clId="{90F5B187-F448-4A0A-8C05-59C25F295ED1}" dt="2017-11-27T06:52:56.383" v="530" actId="2696"/>
        <pc:sldMkLst>
          <pc:docMk/>
          <pc:sldMk cId="440504217" sldId="271"/>
        </pc:sldMkLst>
      </pc:sldChg>
      <pc:sldChg chg="add del">
        <pc:chgData name="Allan Hicks" userId="59547b4cb95ef108" providerId="LiveId" clId="{90F5B187-F448-4A0A-8C05-59C25F295ED1}" dt="2017-11-27T06:56:48.639" v="561" actId="2696"/>
        <pc:sldMkLst>
          <pc:docMk/>
          <pc:sldMk cId="1289499432" sldId="281"/>
        </pc:sldMkLst>
      </pc:sldChg>
      <pc:sldChg chg="del">
        <pc:chgData name="Allan Hicks" userId="59547b4cb95ef108" providerId="LiveId" clId="{90F5B187-F448-4A0A-8C05-59C25F295ED1}" dt="2017-11-27T06:56:48.654" v="562" actId="2696"/>
        <pc:sldMkLst>
          <pc:docMk/>
          <pc:sldMk cId="518268985" sldId="283"/>
        </pc:sldMkLst>
      </pc:sldChg>
      <pc:sldChg chg="add del">
        <pc:chgData name="Allan Hicks" userId="59547b4cb95ef108" providerId="LiveId" clId="{90F5B187-F448-4A0A-8C05-59C25F295ED1}" dt="2017-11-27T06:52:56.399" v="531" actId="2696"/>
        <pc:sldMkLst>
          <pc:docMk/>
          <pc:sldMk cId="359520912" sldId="285"/>
        </pc:sldMkLst>
      </pc:sldChg>
      <pc:sldChg chg="addSp modSp">
        <pc:chgData name="Allan Hicks" userId="59547b4cb95ef108" providerId="LiveId" clId="{90F5B187-F448-4A0A-8C05-59C25F295ED1}" dt="2017-11-27T06:40:00.911" v="223" actId="1035"/>
        <pc:sldMkLst>
          <pc:docMk/>
          <pc:sldMk cId="1731397735" sldId="286"/>
        </pc:sldMkLst>
        <pc:spChg chg="mod">
          <ac:chgData name="Allan Hicks" userId="59547b4cb95ef108" providerId="LiveId" clId="{90F5B187-F448-4A0A-8C05-59C25F295ED1}" dt="2017-11-27T06:39:36.849" v="173" actId="948"/>
          <ac:spMkLst>
            <pc:docMk/>
            <pc:sldMk cId="1731397735" sldId="286"/>
            <ac:spMk id="2" creationId="{C352EEFE-3726-4CAA-8A49-1DC00AB1CBB8}"/>
          </ac:spMkLst>
        </pc:spChg>
        <pc:spChg chg="mod">
          <ac:chgData name="Allan Hicks" userId="59547b4cb95ef108" providerId="LiveId" clId="{90F5B187-F448-4A0A-8C05-59C25F295ED1}" dt="2017-11-27T06:39:20.263" v="169" actId="1035"/>
          <ac:spMkLst>
            <pc:docMk/>
            <pc:sldMk cId="1731397735" sldId="286"/>
            <ac:spMk id="5" creationId="{234D848B-05FB-4303-A482-30BF2D605EDD}"/>
          </ac:spMkLst>
        </pc:spChg>
        <pc:spChg chg="mod">
          <ac:chgData name="Allan Hicks" userId="59547b4cb95ef108" providerId="LiveId" clId="{90F5B187-F448-4A0A-8C05-59C25F295ED1}" dt="2017-11-27T06:40:00.911" v="223" actId="1035"/>
          <ac:spMkLst>
            <pc:docMk/>
            <pc:sldMk cId="1731397735" sldId="286"/>
            <ac:spMk id="7" creationId="{AB6A52B0-05CE-49F7-9DCA-35490A22471A}"/>
          </ac:spMkLst>
        </pc:spChg>
        <pc:spChg chg="mod">
          <ac:chgData name="Allan Hicks" userId="59547b4cb95ef108" providerId="LiveId" clId="{90F5B187-F448-4A0A-8C05-59C25F295ED1}" dt="2017-11-27T06:40:00.911" v="223" actId="1035"/>
          <ac:spMkLst>
            <pc:docMk/>
            <pc:sldMk cId="1731397735" sldId="286"/>
            <ac:spMk id="10" creationId="{B7308FDA-98AD-4A2F-ACC5-51613145D655}"/>
          </ac:spMkLst>
        </pc:spChg>
        <pc:spChg chg="add mod">
          <ac:chgData name="Allan Hicks" userId="59547b4cb95ef108" providerId="LiveId" clId="{90F5B187-F448-4A0A-8C05-59C25F295ED1}" dt="2017-11-27T06:39:27.491" v="171" actId="571"/>
          <ac:spMkLst>
            <pc:docMk/>
            <pc:sldMk cId="1731397735" sldId="286"/>
            <ac:spMk id="12" creationId="{3B53EE1A-E008-4818-9525-8D9DBAD720CC}"/>
          </ac:spMkLst>
        </pc:spChg>
        <pc:spChg chg="add mod">
          <ac:chgData name="Allan Hicks" userId="59547b4cb95ef108" providerId="LiveId" clId="{90F5B187-F448-4A0A-8C05-59C25F295ED1}" dt="2017-11-27T06:39:27.491" v="171" actId="571"/>
          <ac:spMkLst>
            <pc:docMk/>
            <pc:sldMk cId="1731397735" sldId="286"/>
            <ac:spMk id="13" creationId="{3D0A4A09-B2F0-4177-840F-B74DDD84B8AC}"/>
          </ac:spMkLst>
        </pc:spChg>
        <pc:spChg chg="add mod">
          <ac:chgData name="Allan Hicks" userId="59547b4cb95ef108" providerId="LiveId" clId="{90F5B187-F448-4A0A-8C05-59C25F295ED1}" dt="2017-11-27T06:39:27.491" v="171" actId="571"/>
          <ac:spMkLst>
            <pc:docMk/>
            <pc:sldMk cId="1731397735" sldId="286"/>
            <ac:spMk id="15" creationId="{131A909A-9EBB-4E52-BF05-F02F1F7D8481}"/>
          </ac:spMkLst>
        </pc:spChg>
        <pc:picChg chg="mod">
          <ac:chgData name="Allan Hicks" userId="59547b4cb95ef108" providerId="LiveId" clId="{90F5B187-F448-4A0A-8C05-59C25F295ED1}" dt="2017-11-27T06:40:00.911" v="223" actId="1035"/>
          <ac:picMkLst>
            <pc:docMk/>
            <pc:sldMk cId="1731397735" sldId="286"/>
            <ac:picMk id="8" creationId="{17C357C3-FD64-4C59-BCA0-2F5C7BC52870}"/>
          </ac:picMkLst>
        </pc:picChg>
        <pc:picChg chg="mod">
          <ac:chgData name="Allan Hicks" userId="59547b4cb95ef108" providerId="LiveId" clId="{90F5B187-F448-4A0A-8C05-59C25F295ED1}" dt="2017-11-27T06:40:00.911" v="223" actId="1035"/>
          <ac:picMkLst>
            <pc:docMk/>
            <pc:sldMk cId="1731397735" sldId="286"/>
            <ac:picMk id="9" creationId="{2B196A8A-BDE4-4CA4-B275-E3C86B7873D9}"/>
          </ac:picMkLst>
        </pc:picChg>
        <pc:picChg chg="add mod">
          <ac:chgData name="Allan Hicks" userId="59547b4cb95ef108" providerId="LiveId" clId="{90F5B187-F448-4A0A-8C05-59C25F295ED1}" dt="2017-11-27T06:39:27.491" v="171" actId="571"/>
          <ac:picMkLst>
            <pc:docMk/>
            <pc:sldMk cId="1731397735" sldId="286"/>
            <ac:picMk id="11" creationId="{F543E714-A74C-4F27-9A51-0143D6EED04B}"/>
          </ac:picMkLst>
        </pc:picChg>
        <pc:picChg chg="add mod">
          <ac:chgData name="Allan Hicks" userId="59547b4cb95ef108" providerId="LiveId" clId="{90F5B187-F448-4A0A-8C05-59C25F295ED1}" dt="2017-11-27T06:39:27.491" v="171" actId="571"/>
          <ac:picMkLst>
            <pc:docMk/>
            <pc:sldMk cId="1731397735" sldId="286"/>
            <ac:picMk id="14" creationId="{5173BCCC-5338-44B3-9C60-04AC98067B47}"/>
          </ac:picMkLst>
        </pc:picChg>
      </pc:sldChg>
      <pc:sldChg chg="modSp">
        <pc:chgData name="Allan Hicks" userId="59547b4cb95ef108" providerId="LiveId" clId="{90F5B187-F448-4A0A-8C05-59C25F295ED1}" dt="2017-11-27T06:58:02.946" v="564" actId="14100"/>
        <pc:sldMkLst>
          <pc:docMk/>
          <pc:sldMk cId="3731027983" sldId="360"/>
        </pc:sldMkLst>
        <pc:spChg chg="mod">
          <ac:chgData name="Allan Hicks" userId="59547b4cb95ef108" providerId="LiveId" clId="{90F5B187-F448-4A0A-8C05-59C25F295ED1}" dt="2017-11-27T06:58:02.946" v="564" actId="14100"/>
          <ac:spMkLst>
            <pc:docMk/>
            <pc:sldMk cId="3731027983" sldId="360"/>
            <ac:spMk id="4" creationId="{00000000-0000-0000-0000-000000000000}"/>
          </ac:spMkLst>
        </pc:spChg>
      </pc:sldChg>
      <pc:sldChg chg="addSp delSp modSp">
        <pc:chgData name="Allan Hicks" userId="59547b4cb95ef108" providerId="LiveId" clId="{90F5B187-F448-4A0A-8C05-59C25F295ED1}" dt="2017-11-27T07:00:05.878" v="593" actId="14100"/>
        <pc:sldMkLst>
          <pc:docMk/>
          <pc:sldMk cId="2638590096" sldId="366"/>
        </pc:sldMkLst>
        <pc:spChg chg="mod">
          <ac:chgData name="Allan Hicks" userId="59547b4cb95ef108" providerId="LiveId" clId="{90F5B187-F448-4A0A-8C05-59C25F295ED1}" dt="2017-11-27T07:00:05.878" v="593" actId="14100"/>
          <ac:spMkLst>
            <pc:docMk/>
            <pc:sldMk cId="2638590096" sldId="366"/>
            <ac:spMk id="2" creationId="{AD9456DB-4E60-4B9D-97B7-4B85BDF357FE}"/>
          </ac:spMkLst>
        </pc:spChg>
        <pc:spChg chg="add mod">
          <ac:chgData name="Allan Hicks" userId="59547b4cb95ef108" providerId="LiveId" clId="{90F5B187-F448-4A0A-8C05-59C25F295ED1}" dt="2017-11-27T06:59:27.463" v="587" actId="122"/>
          <ac:spMkLst>
            <pc:docMk/>
            <pc:sldMk cId="2638590096" sldId="366"/>
            <ac:spMk id="7" creationId="{B03F0150-C20F-4B7A-832F-BFA655D2D466}"/>
          </ac:spMkLst>
        </pc:spChg>
        <pc:picChg chg="del mod">
          <ac:chgData name="Allan Hicks" userId="59547b4cb95ef108" providerId="LiveId" clId="{90F5B187-F448-4A0A-8C05-59C25F295ED1}" dt="2017-11-27T06:59:49.342" v="590" actId="478"/>
          <ac:picMkLst>
            <pc:docMk/>
            <pc:sldMk cId="2638590096" sldId="366"/>
            <ac:picMk id="6" creationId="{A882C3EA-3643-40E3-B733-504C013DAE2D}"/>
          </ac:picMkLst>
        </pc:picChg>
      </pc:sldChg>
      <pc:sldChg chg="delSp modSp">
        <pc:chgData name="Allan Hicks" userId="59547b4cb95ef108" providerId="LiveId" clId="{90F5B187-F448-4A0A-8C05-59C25F295ED1}" dt="2017-11-27T06:50:05.540" v="515" actId="1038"/>
        <pc:sldMkLst>
          <pc:docMk/>
          <pc:sldMk cId="1740553007" sldId="371"/>
        </pc:sldMkLst>
        <pc:spChg chg="del">
          <ac:chgData name="Allan Hicks" userId="59547b4cb95ef108" providerId="LiveId" clId="{90F5B187-F448-4A0A-8C05-59C25F295ED1}" dt="2017-11-27T06:49:41.382" v="485" actId="478"/>
          <ac:spMkLst>
            <pc:docMk/>
            <pc:sldMk cId="1740553007" sldId="371"/>
            <ac:spMk id="4" creationId="{7E3A86F9-A016-4CF3-A63D-32784AB5972F}"/>
          </ac:spMkLst>
        </pc:spChg>
        <pc:spChg chg="mod">
          <ac:chgData name="Allan Hicks" userId="59547b4cb95ef108" providerId="LiveId" clId="{90F5B187-F448-4A0A-8C05-59C25F295ED1}" dt="2017-11-27T06:49:47.167" v="486" actId="1076"/>
          <ac:spMkLst>
            <pc:docMk/>
            <pc:sldMk cId="1740553007" sldId="371"/>
            <ac:spMk id="7" creationId="{913CC669-2FE7-4F6D-9504-D2106A313B22}"/>
          </ac:spMkLst>
        </pc:spChg>
        <pc:picChg chg="mod">
          <ac:chgData name="Allan Hicks" userId="59547b4cb95ef108" providerId="LiveId" clId="{90F5B187-F448-4A0A-8C05-59C25F295ED1}" dt="2017-11-27T06:50:05.540" v="515" actId="1038"/>
          <ac:picMkLst>
            <pc:docMk/>
            <pc:sldMk cId="1740553007" sldId="371"/>
            <ac:picMk id="6" creationId="{A882C3EA-3643-40E3-B733-504C013DAE2D}"/>
          </ac:picMkLst>
        </pc:picChg>
      </pc:sldChg>
      <pc:sldChg chg="modSp">
        <pc:chgData name="Allan Hicks" userId="59547b4cb95ef108" providerId="LiveId" clId="{90F5B187-F448-4A0A-8C05-59C25F295ED1}" dt="2017-11-27T06:55:58.673" v="560" actId="20577"/>
        <pc:sldMkLst>
          <pc:docMk/>
          <pc:sldMk cId="402604918" sldId="379"/>
        </pc:sldMkLst>
        <pc:spChg chg="mod">
          <ac:chgData name="Allan Hicks" userId="59547b4cb95ef108" providerId="LiveId" clId="{90F5B187-F448-4A0A-8C05-59C25F295ED1}" dt="2017-11-27T06:55:58.673" v="560" actId="20577"/>
          <ac:spMkLst>
            <pc:docMk/>
            <pc:sldMk cId="402604918" sldId="379"/>
            <ac:spMk id="3" creationId="{7A06CA98-A750-4706-B01C-09D16719D781}"/>
          </ac:spMkLst>
        </pc:spChg>
      </pc:sldChg>
      <pc:sldChg chg="del">
        <pc:chgData name="Allan Hicks" userId="59547b4cb95ef108" providerId="LiveId" clId="{90F5B187-F448-4A0A-8C05-59C25F295ED1}" dt="2017-11-27T06:44:46.248" v="264" actId="2696"/>
        <pc:sldMkLst>
          <pc:docMk/>
          <pc:sldMk cId="656208622" sldId="381"/>
        </pc:sldMkLst>
      </pc:sldChg>
      <pc:sldChg chg="addSp delSp modSp add del">
        <pc:chgData name="Allan Hicks" userId="59547b4cb95ef108" providerId="LiveId" clId="{90F5B187-F448-4A0A-8C05-59C25F295ED1}" dt="2017-11-27T06:43:40.805" v="259" actId="166"/>
        <pc:sldMkLst>
          <pc:docMk/>
          <pc:sldMk cId="3856469507" sldId="386"/>
        </pc:sldMkLst>
        <pc:graphicFrameChg chg="mod">
          <ac:chgData name="Allan Hicks" userId="59547b4cb95ef108" providerId="LiveId" clId="{90F5B187-F448-4A0A-8C05-59C25F295ED1}" dt="2017-11-27T06:43:34.836" v="258" actId="1036"/>
          <ac:graphicFrameMkLst>
            <pc:docMk/>
            <pc:sldMk cId="3856469507" sldId="386"/>
            <ac:graphicFrameMk id="17" creationId="{01780FF5-4B62-4A2F-B672-7BC7D07EFF0D}"/>
          </ac:graphicFrameMkLst>
        </pc:graphicFrameChg>
        <pc:picChg chg="del ord">
          <ac:chgData name="Allan Hicks" userId="59547b4cb95ef108" providerId="LiveId" clId="{90F5B187-F448-4A0A-8C05-59C25F295ED1}" dt="2017-11-27T06:43:26.595" v="235" actId="478"/>
          <ac:picMkLst>
            <pc:docMk/>
            <pc:sldMk cId="3856469507" sldId="386"/>
            <ac:picMk id="7" creationId="{CC8C1702-472F-47D8-8E51-DB3AA8110493}"/>
          </ac:picMkLst>
        </pc:picChg>
        <pc:picChg chg="add del ord">
          <ac:chgData name="Allan Hicks" userId="59547b4cb95ef108" providerId="LiveId" clId="{90F5B187-F448-4A0A-8C05-59C25F295ED1}" dt="2017-11-27T06:43:40.805" v="259" actId="166"/>
          <ac:picMkLst>
            <pc:docMk/>
            <pc:sldMk cId="3856469507" sldId="386"/>
            <ac:picMk id="8" creationId="{A785A8A6-D46E-4F3A-B8BA-CF41ADE93BD9}"/>
          </ac:picMkLst>
        </pc:picChg>
      </pc:sldChg>
      <pc:sldChg chg="add del">
        <pc:chgData name="Allan Hicks" userId="59547b4cb95ef108" providerId="LiveId" clId="{90F5B187-F448-4A0A-8C05-59C25F295ED1}" dt="2017-11-27T06:41:51.473" v="228" actId="2696"/>
        <pc:sldMkLst>
          <pc:docMk/>
          <pc:sldMk cId="424119929" sldId="387"/>
        </pc:sldMkLst>
      </pc:sldChg>
      <pc:sldChg chg="add del">
        <pc:chgData name="Allan Hicks" userId="59547b4cb95ef108" providerId="LiveId" clId="{90F5B187-F448-4A0A-8C05-59C25F295ED1}" dt="2017-11-27T06:41:51.457" v="227" actId="2696"/>
        <pc:sldMkLst>
          <pc:docMk/>
          <pc:sldMk cId="550789369" sldId="390"/>
        </pc:sldMkLst>
      </pc:sldChg>
      <pc:sldChg chg="del">
        <pc:chgData name="Allan Hicks" userId="59547b4cb95ef108" providerId="LiveId" clId="{90F5B187-F448-4A0A-8C05-59C25F295ED1}" dt="2017-11-27T06:44:38.993" v="263" actId="2696"/>
        <pc:sldMkLst>
          <pc:docMk/>
          <pc:sldMk cId="859960750" sldId="391"/>
        </pc:sldMkLst>
      </pc:sldChg>
      <pc:sldChg chg="del">
        <pc:chgData name="Allan Hicks" userId="59547b4cb95ef108" providerId="LiveId" clId="{90F5B187-F448-4A0A-8C05-59C25F295ED1}" dt="2017-11-27T06:45:32.599" v="266" actId="2696"/>
        <pc:sldMkLst>
          <pc:docMk/>
          <pc:sldMk cId="1644844522" sldId="392"/>
        </pc:sldMkLst>
      </pc:sldChg>
      <pc:sldChg chg="del">
        <pc:chgData name="Allan Hicks" userId="59547b4cb95ef108" providerId="LiveId" clId="{90F5B187-F448-4A0A-8C05-59C25F295ED1}" dt="2017-11-27T06:45:32.637" v="267" actId="2696"/>
        <pc:sldMkLst>
          <pc:docMk/>
          <pc:sldMk cId="2017805320" sldId="394"/>
        </pc:sldMkLst>
      </pc:sldChg>
      <pc:sldChg chg="del">
        <pc:chgData name="Allan Hicks" userId="59547b4cb95ef108" providerId="LiveId" clId="{90F5B187-F448-4A0A-8C05-59C25F295ED1}" dt="2017-11-27T06:45:32.668" v="268" actId="2696"/>
        <pc:sldMkLst>
          <pc:docMk/>
          <pc:sldMk cId="3031150026" sldId="395"/>
        </pc:sldMkLst>
      </pc:sldChg>
      <pc:sldChg chg="del">
        <pc:chgData name="Allan Hicks" userId="59547b4cb95ef108" providerId="LiveId" clId="{90F5B187-F448-4A0A-8C05-59C25F295ED1}" dt="2017-11-27T06:44:18.250" v="261" actId="2696"/>
        <pc:sldMkLst>
          <pc:docMk/>
          <pc:sldMk cId="4195428463" sldId="397"/>
        </pc:sldMkLst>
      </pc:sldChg>
      <pc:sldChg chg="del">
        <pc:chgData name="Allan Hicks" userId="59547b4cb95ef108" providerId="LiveId" clId="{90F5B187-F448-4A0A-8C05-59C25F295ED1}" dt="2017-11-27T06:44:18.200" v="260" actId="2696"/>
        <pc:sldMkLst>
          <pc:docMk/>
          <pc:sldMk cId="2698041485" sldId="398"/>
        </pc:sldMkLst>
      </pc:sldChg>
      <pc:sldChg chg="del">
        <pc:chgData name="Allan Hicks" userId="59547b4cb95ef108" providerId="LiveId" clId="{90F5B187-F448-4A0A-8C05-59C25F295ED1}" dt="2017-11-27T06:36:22.827" v="9" actId="2696"/>
        <pc:sldMkLst>
          <pc:docMk/>
          <pc:sldMk cId="3812291219" sldId="399"/>
        </pc:sldMkLst>
      </pc:sldChg>
      <pc:sldChg chg="del">
        <pc:chgData name="Allan Hicks" userId="59547b4cb95ef108" providerId="LiveId" clId="{90F5B187-F448-4A0A-8C05-59C25F295ED1}" dt="2017-11-27T06:47:09.305" v="314" actId="2696"/>
        <pc:sldMkLst>
          <pc:docMk/>
          <pc:sldMk cId="637746437" sldId="401"/>
        </pc:sldMkLst>
      </pc:sldChg>
      <pc:sldChg chg="del">
        <pc:chgData name="Allan Hicks" userId="59547b4cb95ef108" providerId="LiveId" clId="{90F5B187-F448-4A0A-8C05-59C25F295ED1}" dt="2017-11-27T06:36:22.825" v="8" actId="2696"/>
        <pc:sldMkLst>
          <pc:docMk/>
          <pc:sldMk cId="250765187" sldId="402"/>
        </pc:sldMkLst>
      </pc:sldChg>
      <pc:sldChg chg="addSp delSp">
        <pc:chgData name="Allan Hicks" userId="59547b4cb95ef108" providerId="LiveId" clId="{90F5B187-F448-4A0A-8C05-59C25F295ED1}" dt="2017-11-27T06:51:12.594" v="520" actId="14100"/>
        <pc:sldMkLst>
          <pc:docMk/>
          <pc:sldMk cId="3382659747" sldId="404"/>
        </pc:sldMkLst>
        <pc:picChg chg="add del">
          <ac:chgData name="Allan Hicks" userId="59547b4cb95ef108" providerId="LiveId" clId="{90F5B187-F448-4A0A-8C05-59C25F295ED1}" dt="2017-11-27T06:51:12.594" v="520" actId="14100"/>
          <ac:picMkLst>
            <pc:docMk/>
            <pc:sldMk cId="3382659747" sldId="404"/>
            <ac:picMk id="7" creationId="{63AF5DBE-55E7-4ACB-978A-A720B016FF74}"/>
          </ac:picMkLst>
        </pc:picChg>
      </pc:sldChg>
      <pc:sldChg chg="addSp modSp add">
        <pc:chgData name="Allan Hicks" userId="59547b4cb95ef108" providerId="LiveId" clId="{90F5B187-F448-4A0A-8C05-59C25F295ED1}" dt="2017-11-27T06:47:03.980" v="313" actId="1036"/>
        <pc:sldMkLst>
          <pc:docMk/>
          <pc:sldMk cId="3039534517" sldId="410"/>
        </pc:sldMkLst>
        <pc:spChg chg="mod">
          <ac:chgData name="Allan Hicks" userId="59547b4cb95ef108" providerId="LiveId" clId="{90F5B187-F448-4A0A-8C05-59C25F295ED1}" dt="2017-11-27T06:36:08.672" v="1" actId="20577"/>
          <ac:spMkLst>
            <pc:docMk/>
            <pc:sldMk cId="3039534517" sldId="410"/>
            <ac:spMk id="2" creationId="{7AC3D82D-4EB8-45A2-B2FD-940FA1213859}"/>
          </ac:spMkLst>
        </pc:spChg>
        <pc:spChg chg="mod">
          <ac:chgData name="Allan Hicks" userId="59547b4cb95ef108" providerId="LiveId" clId="{90F5B187-F448-4A0A-8C05-59C25F295ED1}" dt="2017-11-27T06:36:13.512" v="7" actId="20577"/>
          <ac:spMkLst>
            <pc:docMk/>
            <pc:sldMk cId="3039534517" sldId="410"/>
            <ac:spMk id="3" creationId="{DEDFF62D-EAF2-4745-A473-4B63BCA2E8BD}"/>
          </ac:spMkLst>
        </pc:spChg>
        <pc:picChg chg="add mod">
          <ac:chgData name="Allan Hicks" userId="59547b4cb95ef108" providerId="LiveId" clId="{90F5B187-F448-4A0A-8C05-59C25F295ED1}" dt="2017-11-27T06:47:03.980" v="313" actId="1036"/>
          <ac:picMkLst>
            <pc:docMk/>
            <pc:sldMk cId="3039534517" sldId="410"/>
            <ac:picMk id="6" creationId="{203B386C-8D51-4DCB-8354-33889D8DC7D6}"/>
          </ac:picMkLst>
        </pc:picChg>
      </pc:sldChg>
      <pc:sldChg chg="add">
        <pc:chgData name="Allan Hicks" userId="59547b4cb95ef108" providerId="LiveId" clId="{90F5B187-F448-4A0A-8C05-59C25F295ED1}" dt="2017-11-27T06:36:29.587" v="10" actId="14100"/>
        <pc:sldMkLst>
          <pc:docMk/>
          <pc:sldMk cId="1242698306" sldId="411"/>
        </pc:sldMkLst>
      </pc:sldChg>
      <pc:sldChg chg="add">
        <pc:chgData name="Allan Hicks" userId="59547b4cb95ef108" providerId="LiveId" clId="{90F5B187-F448-4A0A-8C05-59C25F295ED1}" dt="2017-11-27T06:36:29.587" v="10" actId="14100"/>
        <pc:sldMkLst>
          <pc:docMk/>
          <pc:sldMk cId="1767603628" sldId="412"/>
        </pc:sldMkLst>
      </pc:sldChg>
      <pc:sldChg chg="add">
        <pc:chgData name="Allan Hicks" userId="59547b4cb95ef108" providerId="LiveId" clId="{90F5B187-F448-4A0A-8C05-59C25F295ED1}" dt="2017-11-27T06:37:15.314" v="12" actId="14100"/>
        <pc:sldMkLst>
          <pc:docMk/>
          <pc:sldMk cId="2610986432" sldId="413"/>
        </pc:sldMkLst>
      </pc:sldChg>
      <pc:sldChg chg="add">
        <pc:chgData name="Allan Hicks" userId="59547b4cb95ef108" providerId="LiveId" clId="{90F5B187-F448-4A0A-8C05-59C25F295ED1}" dt="2017-11-27T06:44:24.959" v="262" actId="14100"/>
        <pc:sldMkLst>
          <pc:docMk/>
          <pc:sldMk cId="1474526684" sldId="414"/>
        </pc:sldMkLst>
      </pc:sldChg>
      <pc:sldChg chg="add">
        <pc:chgData name="Allan Hicks" userId="59547b4cb95ef108" providerId="LiveId" clId="{90F5B187-F448-4A0A-8C05-59C25F295ED1}" dt="2017-11-27T06:44:24.959" v="262" actId="14100"/>
        <pc:sldMkLst>
          <pc:docMk/>
          <pc:sldMk cId="210694749" sldId="415"/>
        </pc:sldMkLst>
      </pc:sldChg>
      <pc:sldChg chg="add">
        <pc:chgData name="Allan Hicks" userId="59547b4cb95ef108" providerId="LiveId" clId="{90F5B187-F448-4A0A-8C05-59C25F295ED1}" dt="2017-11-27T06:45:01.502" v="265" actId="14100"/>
        <pc:sldMkLst>
          <pc:docMk/>
          <pc:sldMk cId="1429673728" sldId="416"/>
        </pc:sldMkLst>
      </pc:sldChg>
      <pc:sldChg chg="add">
        <pc:chgData name="Allan Hicks" userId="59547b4cb95ef108" providerId="LiveId" clId="{90F5B187-F448-4A0A-8C05-59C25F295ED1}" dt="2017-11-27T06:45:50.153" v="269" actId="14100"/>
        <pc:sldMkLst>
          <pc:docMk/>
          <pc:sldMk cId="152626136" sldId="417"/>
        </pc:sldMkLst>
      </pc:sldChg>
      <pc:sldChg chg="add">
        <pc:chgData name="Allan Hicks" userId="59547b4cb95ef108" providerId="LiveId" clId="{90F5B187-F448-4A0A-8C05-59C25F295ED1}" dt="2017-11-27T06:45:50.153" v="269" actId="14100"/>
        <pc:sldMkLst>
          <pc:docMk/>
          <pc:sldMk cId="1941472650" sldId="418"/>
        </pc:sldMkLst>
      </pc:sldChg>
      <pc:sldChg chg="add">
        <pc:chgData name="Allan Hicks" userId="59547b4cb95ef108" providerId="LiveId" clId="{90F5B187-F448-4A0A-8C05-59C25F295ED1}" dt="2017-11-27T06:45:50.153" v="269" actId="14100"/>
        <pc:sldMkLst>
          <pc:docMk/>
          <pc:sldMk cId="1651454510" sldId="419"/>
        </pc:sldMkLst>
      </pc:sldChg>
      <pc:sldChg chg="add">
        <pc:chgData name="Allan Hicks" userId="59547b4cb95ef108" providerId="LiveId" clId="{90F5B187-F448-4A0A-8C05-59C25F295ED1}" dt="2017-11-27T06:51:31.753" v="523" actId="14100"/>
        <pc:sldMkLst>
          <pc:docMk/>
          <pc:sldMk cId="4063079481" sldId="420"/>
        </pc:sldMkLst>
      </pc:sldChg>
      <pc:sldChg chg="add del">
        <pc:chgData name="Allan Hicks" userId="59547b4cb95ef108" providerId="LiveId" clId="{90F5B187-F448-4A0A-8C05-59C25F295ED1}" dt="2017-11-27T06:52:40.968" v="527" actId="14100"/>
        <pc:sldMkLst>
          <pc:docMk/>
          <pc:sldMk cId="2304563953" sldId="421"/>
        </pc:sldMkLst>
      </pc:sldChg>
      <pc:sldChg chg="add">
        <pc:chgData name="Allan Hicks" userId="59547b4cb95ef108" providerId="LiveId" clId="{90F5B187-F448-4A0A-8C05-59C25F295ED1}" dt="2017-11-27T06:53:05.327" v="532" actId="14100"/>
        <pc:sldMkLst>
          <pc:docMk/>
          <pc:sldMk cId="2909504630" sldId="421"/>
        </pc:sldMkLst>
      </pc:sldChg>
      <pc:sldChg chg="add">
        <pc:chgData name="Allan Hicks" userId="59547b4cb95ef108" providerId="LiveId" clId="{90F5B187-F448-4A0A-8C05-59C25F295ED1}" dt="2017-11-27T06:53:05.327" v="532" actId="14100"/>
        <pc:sldMkLst>
          <pc:docMk/>
          <pc:sldMk cId="1092447337" sldId="422"/>
        </pc:sldMkLst>
      </pc:sldChg>
      <pc:sldChg chg="add del">
        <pc:chgData name="Allan Hicks" userId="59547b4cb95ef108" providerId="LiveId" clId="{90F5B187-F448-4A0A-8C05-59C25F295ED1}" dt="2017-11-27T06:52:40.968" v="527" actId="14100"/>
        <pc:sldMkLst>
          <pc:docMk/>
          <pc:sldMk cId="2752767301" sldId="422"/>
        </pc:sldMkLst>
      </pc:sldChg>
      <pc:sldChg chg="add">
        <pc:chgData name="Allan Hicks" userId="59547b4cb95ef108" providerId="LiveId" clId="{90F5B187-F448-4A0A-8C05-59C25F295ED1}" dt="2017-11-27T06:56:59.884" v="563" actId="14100"/>
        <pc:sldMkLst>
          <pc:docMk/>
          <pc:sldMk cId="1465688081" sldId="423"/>
        </pc:sldMkLst>
      </pc:sldChg>
      <pc:sldChg chg="add">
        <pc:chgData name="Allan Hicks" userId="59547b4cb95ef108" providerId="LiveId" clId="{90F5B187-F448-4A0A-8C05-59C25F295ED1}" dt="2017-11-27T06:56:59.884" v="563" actId="14100"/>
        <pc:sldMkLst>
          <pc:docMk/>
          <pc:sldMk cId="1199259614" sldId="424"/>
        </pc:sldMkLst>
      </pc:sldChg>
    </pc:docChg>
  </pc:docChgLst>
  <pc:docChgLst>
    <pc:chgData name="Allan Hicks" userId="59547b4cb95ef108" providerId="LiveId" clId="{1875CEC7-6FD5-43C9-821B-A999FCE1FEB8}"/>
    <pc:docChg chg="undo custSel addSld delSld modSld sldOrd">
      <pc:chgData name="Allan Hicks" userId="59547b4cb95ef108" providerId="LiveId" clId="{1875CEC7-6FD5-43C9-821B-A999FCE1FEB8}" dt="2017-11-25T22:10:53.912" v="4053"/>
      <pc:docMkLst>
        <pc:docMk/>
      </pc:docMkLst>
      <pc:sldChg chg="modSp">
        <pc:chgData name="Allan Hicks" userId="59547b4cb95ef108" providerId="LiveId" clId="{1875CEC7-6FD5-43C9-821B-A999FCE1FEB8}" dt="2017-11-25T21:28:28.721" v="3288" actId="403"/>
        <pc:sldMkLst>
          <pc:docMk/>
          <pc:sldMk cId="3960332901" sldId="256"/>
        </pc:sldMkLst>
        <pc:spChg chg="mod">
          <ac:chgData name="Allan Hicks" userId="59547b4cb95ef108" providerId="LiveId" clId="{1875CEC7-6FD5-43C9-821B-A999FCE1FEB8}" dt="2017-11-25T21:27:00.286" v="3282" actId="403"/>
          <ac:spMkLst>
            <pc:docMk/>
            <pc:sldMk cId="3960332901" sldId="256"/>
            <ac:spMk id="4" creationId="{00000000-0000-0000-0000-000000000000}"/>
          </ac:spMkLst>
        </pc:spChg>
        <pc:spChg chg="mod">
          <ac:chgData name="Allan Hicks" userId="59547b4cb95ef108" providerId="LiveId" clId="{1875CEC7-6FD5-43C9-821B-A999FCE1FEB8}" dt="2017-11-25T21:28:28.721" v="3288" actId="403"/>
          <ac:spMkLst>
            <pc:docMk/>
            <pc:sldMk cId="3960332901" sldId="256"/>
            <ac:spMk id="5" creationId="{00000000-0000-0000-0000-000000000000}"/>
          </ac:spMkLst>
        </pc:spChg>
      </pc:sldChg>
      <pc:sldChg chg="modSp">
        <pc:chgData name="Allan Hicks" userId="59547b4cb95ef108" providerId="LiveId" clId="{1875CEC7-6FD5-43C9-821B-A999FCE1FEB8}" dt="2017-11-25T21:38:01.941" v="3585" actId="14100"/>
        <pc:sldMkLst>
          <pc:docMk/>
          <pc:sldMk cId="904829633" sldId="261"/>
        </pc:sldMkLst>
        <pc:spChg chg="mod">
          <ac:chgData name="Allan Hicks" userId="59547b4cb95ef108" providerId="LiveId" clId="{1875CEC7-6FD5-43C9-821B-A999FCE1FEB8}" dt="2017-11-25T21:38:01.941" v="3585" actId="14100"/>
          <ac:spMkLst>
            <pc:docMk/>
            <pc:sldMk cId="904829633" sldId="261"/>
            <ac:spMk id="2" creationId="{00000000-0000-0000-0000-000000000000}"/>
          </ac:spMkLst>
        </pc:spChg>
      </pc:sldChg>
      <pc:sldChg chg="modSp">
        <pc:chgData name="Allan Hicks" userId="59547b4cb95ef108" providerId="LiveId" clId="{1875CEC7-6FD5-43C9-821B-A999FCE1FEB8}" dt="2017-11-25T05:00:59.486" v="714" actId="1076"/>
        <pc:sldMkLst>
          <pc:docMk/>
          <pc:sldMk cId="785178556" sldId="264"/>
        </pc:sldMkLst>
        <pc:spChg chg="mod">
          <ac:chgData name="Allan Hicks" userId="59547b4cb95ef108" providerId="LiveId" clId="{1875CEC7-6FD5-43C9-821B-A999FCE1FEB8}" dt="2017-11-25T05:00:59.486" v="714" actId="1076"/>
          <ac:spMkLst>
            <pc:docMk/>
            <pc:sldMk cId="785178556" sldId="264"/>
            <ac:spMk id="7" creationId="{4E47AE19-BEE5-46C4-BCC7-4B082E8410C1}"/>
          </ac:spMkLst>
        </pc:spChg>
        <pc:graphicFrameChg chg="modGraphic">
          <ac:chgData name="Allan Hicks" userId="59547b4cb95ef108" providerId="LiveId" clId="{1875CEC7-6FD5-43C9-821B-A999FCE1FEB8}" dt="2017-11-25T05:00:48.817" v="713" actId="2062"/>
          <ac:graphicFrameMkLst>
            <pc:docMk/>
            <pc:sldMk cId="785178556" sldId="264"/>
            <ac:graphicFrameMk id="6" creationId="{CA5BF577-5C11-47CC-9440-5DE08784A291}"/>
          </ac:graphicFrameMkLst>
        </pc:graphicFrameChg>
      </pc:sldChg>
      <pc:sldChg chg="modSp">
        <pc:chgData name="Allan Hicks" userId="59547b4cb95ef108" providerId="LiveId" clId="{1875CEC7-6FD5-43C9-821B-A999FCE1FEB8}" dt="2017-11-25T04:46:33.549" v="278" actId="6549"/>
        <pc:sldMkLst>
          <pc:docMk/>
          <pc:sldMk cId="440504217" sldId="271"/>
        </pc:sldMkLst>
        <pc:spChg chg="mod">
          <ac:chgData name="Allan Hicks" userId="59547b4cb95ef108" providerId="LiveId" clId="{1875CEC7-6FD5-43C9-821B-A999FCE1FEB8}" dt="2017-11-25T04:46:33.549" v="278" actId="6549"/>
          <ac:spMkLst>
            <pc:docMk/>
            <pc:sldMk cId="440504217" sldId="271"/>
            <ac:spMk id="2" creationId="{41A987A8-4CC5-46E8-88A5-4BD2FC81A597}"/>
          </ac:spMkLst>
        </pc:spChg>
      </pc:sldChg>
      <pc:sldChg chg="modAnim">
        <pc:chgData name="Allan Hicks" userId="59547b4cb95ef108" providerId="LiveId" clId="{1875CEC7-6FD5-43C9-821B-A999FCE1FEB8}" dt="2017-11-25T04:47:24.316" v="280"/>
        <pc:sldMkLst>
          <pc:docMk/>
          <pc:sldMk cId="1289499432" sldId="281"/>
        </pc:sldMkLst>
      </pc:sldChg>
      <pc:sldChg chg="modSp">
        <pc:chgData name="Allan Hicks" userId="59547b4cb95ef108" providerId="LiveId" clId="{1875CEC7-6FD5-43C9-821B-A999FCE1FEB8}" dt="2017-11-25T21:41:33.448" v="3608" actId="403"/>
        <pc:sldMkLst>
          <pc:docMk/>
          <pc:sldMk cId="1731397735" sldId="286"/>
        </pc:sldMkLst>
        <pc:spChg chg="mod ord">
          <ac:chgData name="Allan Hicks" userId="59547b4cb95ef108" providerId="LiveId" clId="{1875CEC7-6FD5-43C9-821B-A999FCE1FEB8}" dt="2017-11-25T21:40:45.181" v="3589" actId="167"/>
          <ac:spMkLst>
            <pc:docMk/>
            <pc:sldMk cId="1731397735" sldId="286"/>
            <ac:spMk id="2" creationId="{C352EEFE-3726-4CAA-8A49-1DC00AB1CBB8}"/>
          </ac:spMkLst>
        </pc:spChg>
        <pc:spChg chg="mod">
          <ac:chgData name="Allan Hicks" userId="59547b4cb95ef108" providerId="LiveId" clId="{1875CEC7-6FD5-43C9-821B-A999FCE1FEB8}" dt="2017-11-25T21:41:29.060" v="3607" actId="1036"/>
          <ac:spMkLst>
            <pc:docMk/>
            <pc:sldMk cId="1731397735" sldId="286"/>
            <ac:spMk id="7" creationId="{AB6A52B0-05CE-49F7-9DCA-35490A22471A}"/>
          </ac:spMkLst>
        </pc:spChg>
        <pc:spChg chg="mod">
          <ac:chgData name="Allan Hicks" userId="59547b4cb95ef108" providerId="LiveId" clId="{1875CEC7-6FD5-43C9-821B-A999FCE1FEB8}" dt="2017-11-25T21:41:33.448" v="3608" actId="403"/>
          <ac:spMkLst>
            <pc:docMk/>
            <pc:sldMk cId="1731397735" sldId="286"/>
            <ac:spMk id="10" creationId="{B7308FDA-98AD-4A2F-ACC5-51613145D655}"/>
          </ac:spMkLst>
        </pc:spChg>
        <pc:picChg chg="mod">
          <ac:chgData name="Allan Hicks" userId="59547b4cb95ef108" providerId="LiveId" clId="{1875CEC7-6FD5-43C9-821B-A999FCE1FEB8}" dt="2017-11-25T21:40:51.222" v="3590" actId="14100"/>
          <ac:picMkLst>
            <pc:docMk/>
            <pc:sldMk cId="1731397735" sldId="286"/>
            <ac:picMk id="8" creationId="{17C357C3-FD64-4C59-BCA0-2F5C7BC52870}"/>
          </ac:picMkLst>
        </pc:picChg>
        <pc:picChg chg="mod">
          <ac:chgData name="Allan Hicks" userId="59547b4cb95ef108" providerId="LiveId" clId="{1875CEC7-6FD5-43C9-821B-A999FCE1FEB8}" dt="2017-11-25T21:40:57.101" v="3591" actId="1076"/>
          <ac:picMkLst>
            <pc:docMk/>
            <pc:sldMk cId="1731397735" sldId="286"/>
            <ac:picMk id="9" creationId="{2B196A8A-BDE4-4CA4-B275-E3C86B7873D9}"/>
          </ac:picMkLst>
        </pc:picChg>
      </pc:sldChg>
      <pc:sldChg chg="del">
        <pc:chgData name="Allan Hicks" userId="59547b4cb95ef108" providerId="LiveId" clId="{1875CEC7-6FD5-43C9-821B-A999FCE1FEB8}" dt="2017-11-25T22:08:23.205" v="4037" actId="2696"/>
        <pc:sldMkLst>
          <pc:docMk/>
          <pc:sldMk cId="2747165796" sldId="298"/>
        </pc:sldMkLst>
      </pc:sldChg>
      <pc:sldChg chg="del">
        <pc:chgData name="Allan Hicks" userId="59547b4cb95ef108" providerId="LiveId" clId="{1875CEC7-6FD5-43C9-821B-A999FCE1FEB8}" dt="2017-11-25T22:09:26.204" v="4049" actId="2696"/>
        <pc:sldMkLst>
          <pc:docMk/>
          <pc:sldMk cId="473309650" sldId="301"/>
        </pc:sldMkLst>
      </pc:sldChg>
      <pc:sldChg chg="del">
        <pc:chgData name="Allan Hicks" userId="59547b4cb95ef108" providerId="LiveId" clId="{1875CEC7-6FD5-43C9-821B-A999FCE1FEB8}" dt="2017-11-25T21:42:02.335" v="3609" actId="2696"/>
        <pc:sldMkLst>
          <pc:docMk/>
          <pc:sldMk cId="3461996879" sldId="313"/>
        </pc:sldMkLst>
      </pc:sldChg>
      <pc:sldChg chg="del">
        <pc:chgData name="Allan Hicks" userId="59547b4cb95ef108" providerId="LiveId" clId="{1875CEC7-6FD5-43C9-821B-A999FCE1FEB8}" dt="2017-11-25T21:39:49.990" v="3586" actId="2696"/>
        <pc:sldMkLst>
          <pc:docMk/>
          <pc:sldMk cId="126801118" sldId="316"/>
        </pc:sldMkLst>
      </pc:sldChg>
      <pc:sldChg chg="del">
        <pc:chgData name="Allan Hicks" userId="59547b4cb95ef108" providerId="LiveId" clId="{1875CEC7-6FD5-43C9-821B-A999FCE1FEB8}" dt="2017-11-25T22:08:34.876" v="4041" actId="2696"/>
        <pc:sldMkLst>
          <pc:docMk/>
          <pc:sldMk cId="3720595365" sldId="328"/>
        </pc:sldMkLst>
      </pc:sldChg>
      <pc:sldChg chg="del">
        <pc:chgData name="Allan Hicks" userId="59547b4cb95ef108" providerId="LiveId" clId="{1875CEC7-6FD5-43C9-821B-A999FCE1FEB8}" dt="2017-11-25T22:08:24.598" v="4038" actId="2696"/>
        <pc:sldMkLst>
          <pc:docMk/>
          <pc:sldMk cId="886583163" sldId="329"/>
        </pc:sldMkLst>
      </pc:sldChg>
      <pc:sldChg chg="del">
        <pc:chgData name="Allan Hicks" userId="59547b4cb95ef108" providerId="LiveId" clId="{1875CEC7-6FD5-43C9-821B-A999FCE1FEB8}" dt="2017-11-25T22:08:25.645" v="4039" actId="2696"/>
        <pc:sldMkLst>
          <pc:docMk/>
          <pc:sldMk cId="1218477401" sldId="330"/>
        </pc:sldMkLst>
      </pc:sldChg>
      <pc:sldChg chg="del">
        <pc:chgData name="Allan Hicks" userId="59547b4cb95ef108" providerId="LiveId" clId="{1875CEC7-6FD5-43C9-821B-A999FCE1FEB8}" dt="2017-11-25T22:08:33.476" v="4040" actId="2696"/>
        <pc:sldMkLst>
          <pc:docMk/>
          <pc:sldMk cId="1919964372" sldId="332"/>
        </pc:sldMkLst>
      </pc:sldChg>
      <pc:sldChg chg="del">
        <pc:chgData name="Allan Hicks" userId="59547b4cb95ef108" providerId="LiveId" clId="{1875CEC7-6FD5-43C9-821B-A999FCE1FEB8}" dt="2017-11-25T22:08:37.043" v="4042" actId="2696"/>
        <pc:sldMkLst>
          <pc:docMk/>
          <pc:sldMk cId="884685171" sldId="333"/>
        </pc:sldMkLst>
      </pc:sldChg>
      <pc:sldChg chg="del">
        <pc:chgData name="Allan Hicks" userId="59547b4cb95ef108" providerId="LiveId" clId="{1875CEC7-6FD5-43C9-821B-A999FCE1FEB8}" dt="2017-11-25T22:08:57.871" v="4044" actId="2696"/>
        <pc:sldMkLst>
          <pc:docMk/>
          <pc:sldMk cId="1584568730" sldId="338"/>
        </pc:sldMkLst>
      </pc:sldChg>
      <pc:sldChg chg="del">
        <pc:chgData name="Allan Hicks" userId="59547b4cb95ef108" providerId="LiveId" clId="{1875CEC7-6FD5-43C9-821B-A999FCE1FEB8}" dt="2017-11-25T22:09:01.946" v="4045" actId="2696"/>
        <pc:sldMkLst>
          <pc:docMk/>
          <pc:sldMk cId="900051085" sldId="350"/>
        </pc:sldMkLst>
      </pc:sldChg>
      <pc:sldChg chg="del">
        <pc:chgData name="Allan Hicks" userId="59547b4cb95ef108" providerId="LiveId" clId="{1875CEC7-6FD5-43C9-821B-A999FCE1FEB8}" dt="2017-11-25T22:09:09.684" v="4046" actId="2696"/>
        <pc:sldMkLst>
          <pc:docMk/>
          <pc:sldMk cId="578400169" sldId="351"/>
        </pc:sldMkLst>
      </pc:sldChg>
      <pc:sldChg chg="del">
        <pc:chgData name="Allan Hicks" userId="59547b4cb95ef108" providerId="LiveId" clId="{1875CEC7-6FD5-43C9-821B-A999FCE1FEB8}" dt="2017-11-25T22:09:21.244" v="4048" actId="2696"/>
        <pc:sldMkLst>
          <pc:docMk/>
          <pc:sldMk cId="1183691039" sldId="353"/>
        </pc:sldMkLst>
      </pc:sldChg>
      <pc:sldChg chg="del">
        <pc:chgData name="Allan Hicks" userId="59547b4cb95ef108" providerId="LiveId" clId="{1875CEC7-6FD5-43C9-821B-A999FCE1FEB8}" dt="2017-11-25T22:09:28.770" v="4050" actId="2696"/>
        <pc:sldMkLst>
          <pc:docMk/>
          <pc:sldMk cId="485537458" sldId="354"/>
        </pc:sldMkLst>
      </pc:sldChg>
      <pc:sldChg chg="del">
        <pc:chgData name="Allan Hicks" userId="59547b4cb95ef108" providerId="LiveId" clId="{1875CEC7-6FD5-43C9-821B-A999FCE1FEB8}" dt="2017-11-25T22:09:30.441" v="4051" actId="2696"/>
        <pc:sldMkLst>
          <pc:docMk/>
          <pc:sldMk cId="1224065354" sldId="355"/>
        </pc:sldMkLst>
      </pc:sldChg>
      <pc:sldChg chg="del">
        <pc:chgData name="Allan Hicks" userId="59547b4cb95ef108" providerId="LiveId" clId="{1875CEC7-6FD5-43C9-821B-A999FCE1FEB8}" dt="2017-11-25T22:09:17.724" v="4047" actId="2696"/>
        <pc:sldMkLst>
          <pc:docMk/>
          <pc:sldMk cId="1432769303" sldId="356"/>
        </pc:sldMkLst>
      </pc:sldChg>
      <pc:sldChg chg="del">
        <pc:chgData name="Allan Hicks" userId="59547b4cb95ef108" providerId="LiveId" clId="{1875CEC7-6FD5-43C9-821B-A999FCE1FEB8}" dt="2017-11-25T22:08:53.666" v="4043" actId="2696"/>
        <pc:sldMkLst>
          <pc:docMk/>
          <pc:sldMk cId="4124401565" sldId="358"/>
        </pc:sldMkLst>
      </pc:sldChg>
      <pc:sldChg chg="del">
        <pc:chgData name="Allan Hicks" userId="59547b4cb95ef108" providerId="LiveId" clId="{1875CEC7-6FD5-43C9-821B-A999FCE1FEB8}" dt="2017-11-25T21:30:48.630" v="3290" actId="2696"/>
        <pc:sldMkLst>
          <pc:docMk/>
          <pc:sldMk cId="3421961177" sldId="361"/>
        </pc:sldMkLst>
      </pc:sldChg>
      <pc:sldChg chg="del">
        <pc:chgData name="Allan Hicks" userId="59547b4cb95ef108" providerId="LiveId" clId="{1875CEC7-6FD5-43C9-821B-A999FCE1FEB8}" dt="2017-11-25T21:30:48.615" v="3289" actId="2696"/>
        <pc:sldMkLst>
          <pc:docMk/>
          <pc:sldMk cId="2819834494" sldId="362"/>
        </pc:sldMkLst>
      </pc:sldChg>
      <pc:sldChg chg="del">
        <pc:chgData name="Allan Hicks" userId="59547b4cb95ef108" providerId="LiveId" clId="{1875CEC7-6FD5-43C9-821B-A999FCE1FEB8}" dt="2017-11-23T22:08:37.202" v="0" actId="2696"/>
        <pc:sldMkLst>
          <pc:docMk/>
          <pc:sldMk cId="1993137216" sldId="363"/>
        </pc:sldMkLst>
      </pc:sldChg>
      <pc:sldChg chg="addSp modSp">
        <pc:chgData name="Allan Hicks" userId="59547b4cb95ef108" providerId="LiveId" clId="{1875CEC7-6FD5-43C9-821B-A999FCE1FEB8}" dt="2017-11-25T21:35:19.956" v="3491" actId="1037"/>
        <pc:sldMkLst>
          <pc:docMk/>
          <pc:sldMk cId="3500118894" sldId="365"/>
        </pc:sldMkLst>
        <pc:spChg chg="mod">
          <ac:chgData name="Allan Hicks" userId="59547b4cb95ef108" providerId="LiveId" clId="{1875CEC7-6FD5-43C9-821B-A999FCE1FEB8}" dt="2017-11-25T21:35:00.513" v="3466" actId="1076"/>
          <ac:spMkLst>
            <pc:docMk/>
            <pc:sldMk cId="3500118894" sldId="365"/>
            <ac:spMk id="3" creationId="{00000000-0000-0000-0000-000000000000}"/>
          </ac:spMkLst>
        </pc:spChg>
        <pc:spChg chg="mod">
          <ac:chgData name="Allan Hicks" userId="59547b4cb95ef108" providerId="LiveId" clId="{1875CEC7-6FD5-43C9-821B-A999FCE1FEB8}" dt="2017-11-25T21:35:19.956" v="3491" actId="1037"/>
          <ac:spMkLst>
            <pc:docMk/>
            <pc:sldMk cId="3500118894" sldId="365"/>
            <ac:spMk id="7" creationId="{00000000-0000-0000-0000-000000000000}"/>
          </ac:spMkLst>
        </pc:spChg>
        <pc:spChg chg="add mod">
          <ac:chgData name="Allan Hicks" userId="59547b4cb95ef108" providerId="LiveId" clId="{1875CEC7-6FD5-43C9-821B-A999FCE1FEB8}" dt="2017-11-25T21:34:53.954" v="3463" actId="1076"/>
          <ac:spMkLst>
            <pc:docMk/>
            <pc:sldMk cId="3500118894" sldId="365"/>
            <ac:spMk id="8" creationId="{E8E08D41-6500-467A-B5F2-3303879D6BF7}"/>
          </ac:spMkLst>
        </pc:spChg>
        <pc:spChg chg="add mod">
          <ac:chgData name="Allan Hicks" userId="59547b4cb95ef108" providerId="LiveId" clId="{1875CEC7-6FD5-43C9-821B-A999FCE1FEB8}" dt="2017-11-25T21:34:58.459" v="3465" actId="14100"/>
          <ac:spMkLst>
            <pc:docMk/>
            <pc:sldMk cId="3500118894" sldId="365"/>
            <ac:spMk id="9" creationId="{FB6ED073-FD8D-4109-A50E-394162A681B4}"/>
          </ac:spMkLst>
        </pc:spChg>
        <pc:picChg chg="mod">
          <ac:chgData name="Allan Hicks" userId="59547b4cb95ef108" providerId="LiveId" clId="{1875CEC7-6FD5-43C9-821B-A999FCE1FEB8}" dt="2017-11-25T21:35:19.956" v="3491" actId="1037"/>
          <ac:picMkLst>
            <pc:docMk/>
            <pc:sldMk cId="3500118894" sldId="365"/>
            <ac:picMk id="6" creationId="{00000000-0000-0000-0000-000000000000}"/>
          </ac:picMkLst>
        </pc:picChg>
      </pc:sldChg>
      <pc:sldChg chg="addSp modSp">
        <pc:chgData name="Allan Hicks" userId="59547b4cb95ef108" providerId="LiveId" clId="{1875CEC7-6FD5-43C9-821B-A999FCE1FEB8}" dt="2017-11-23T22:24:36.266" v="127" actId="1076"/>
        <pc:sldMkLst>
          <pc:docMk/>
          <pc:sldMk cId="2638590096" sldId="366"/>
        </pc:sldMkLst>
        <pc:spChg chg="mod">
          <ac:chgData name="Allan Hicks" userId="59547b4cb95ef108" providerId="LiveId" clId="{1875CEC7-6FD5-43C9-821B-A999FCE1FEB8}" dt="2017-11-23T22:16:32.741" v="125" actId="20577"/>
          <ac:spMkLst>
            <pc:docMk/>
            <pc:sldMk cId="2638590096" sldId="366"/>
            <ac:spMk id="2" creationId="{AD9456DB-4E60-4B9D-97B7-4B85BDF357FE}"/>
          </ac:spMkLst>
        </pc:spChg>
        <pc:picChg chg="add mod">
          <ac:chgData name="Allan Hicks" userId="59547b4cb95ef108" providerId="LiveId" clId="{1875CEC7-6FD5-43C9-821B-A999FCE1FEB8}" dt="2017-11-23T22:24:36.266" v="127" actId="1076"/>
          <ac:picMkLst>
            <pc:docMk/>
            <pc:sldMk cId="2638590096" sldId="366"/>
            <ac:picMk id="6" creationId="{A882C3EA-3643-40E3-B733-504C013DAE2D}"/>
          </ac:picMkLst>
        </pc:picChg>
      </pc:sldChg>
      <pc:sldChg chg="add">
        <pc:chgData name="Allan Hicks" userId="59547b4cb95ef108" providerId="LiveId" clId="{1875CEC7-6FD5-43C9-821B-A999FCE1FEB8}" dt="2017-11-23T22:08:43.089" v="1" actId="1076"/>
        <pc:sldMkLst>
          <pc:docMk/>
          <pc:sldMk cId="2394156923" sldId="367"/>
        </pc:sldMkLst>
      </pc:sldChg>
      <pc:sldChg chg="addSp modSp">
        <pc:chgData name="Allan Hicks" userId="59547b4cb95ef108" providerId="LiveId" clId="{1875CEC7-6FD5-43C9-821B-A999FCE1FEB8}" dt="2017-11-25T21:43:14.620" v="3611"/>
        <pc:sldMkLst>
          <pc:docMk/>
          <pc:sldMk cId="3470973991" sldId="372"/>
        </pc:sldMkLst>
        <pc:spChg chg="mod">
          <ac:chgData name="Allan Hicks" userId="59547b4cb95ef108" providerId="LiveId" clId="{1875CEC7-6FD5-43C9-821B-A999FCE1FEB8}" dt="2017-11-25T05:05:28.670" v="942" actId="20577"/>
          <ac:spMkLst>
            <pc:docMk/>
            <pc:sldMk cId="3470973991" sldId="372"/>
            <ac:spMk id="2" creationId="{3A39A4BF-6D47-45F4-A024-9239595FED24}"/>
          </ac:spMkLst>
        </pc:spChg>
        <pc:spChg chg="mod">
          <ac:chgData name="Allan Hicks" userId="59547b4cb95ef108" providerId="LiveId" clId="{1875CEC7-6FD5-43C9-821B-A999FCE1FEB8}" dt="2017-11-25T04:56:09.107" v="448" actId="6549"/>
          <ac:spMkLst>
            <pc:docMk/>
            <pc:sldMk cId="3470973991" sldId="372"/>
            <ac:spMk id="3" creationId="{53173959-ECFB-448F-9488-8A3D228B2317}"/>
          </ac:spMkLst>
        </pc:spChg>
        <pc:spChg chg="add">
          <ac:chgData name="Allan Hicks" userId="59547b4cb95ef108" providerId="LiveId" clId="{1875CEC7-6FD5-43C9-821B-A999FCE1FEB8}" dt="2017-11-25T21:43:14.620" v="3611"/>
          <ac:spMkLst>
            <pc:docMk/>
            <pc:sldMk cId="3470973991" sldId="372"/>
            <ac:spMk id="6" creationId="{CE1026EA-C93D-461B-89DF-E38389007865}"/>
          </ac:spMkLst>
        </pc:spChg>
        <pc:spChg chg="add">
          <ac:chgData name="Allan Hicks" userId="59547b4cb95ef108" providerId="LiveId" clId="{1875CEC7-6FD5-43C9-821B-A999FCE1FEB8}" dt="2017-11-25T21:43:14.620" v="3611"/>
          <ac:spMkLst>
            <pc:docMk/>
            <pc:sldMk cId="3470973991" sldId="372"/>
            <ac:spMk id="7" creationId="{FE4BC3E6-CA1A-454A-8960-DED47ECD144E}"/>
          </ac:spMkLst>
        </pc:spChg>
      </pc:sldChg>
      <pc:sldChg chg="modSp">
        <pc:chgData name="Allan Hicks" userId="59547b4cb95ef108" providerId="LiveId" clId="{1875CEC7-6FD5-43C9-821B-A999FCE1FEB8}" dt="2017-11-25T21:53:17.631" v="3876" actId="20577"/>
        <pc:sldMkLst>
          <pc:docMk/>
          <pc:sldMk cId="1278828502" sldId="373"/>
        </pc:sldMkLst>
        <pc:spChg chg="mod">
          <ac:chgData name="Allan Hicks" userId="59547b4cb95ef108" providerId="LiveId" clId="{1875CEC7-6FD5-43C9-821B-A999FCE1FEB8}" dt="2017-11-25T21:53:17.631" v="3876" actId="20577"/>
          <ac:spMkLst>
            <pc:docMk/>
            <pc:sldMk cId="1278828502" sldId="373"/>
            <ac:spMk id="2" creationId="{C7F2C9F5-67B9-421E-8D16-7C1F86AD9957}"/>
          </ac:spMkLst>
        </pc:spChg>
        <pc:spChg chg="mod">
          <ac:chgData name="Allan Hicks" userId="59547b4cb95ef108" providerId="LiveId" clId="{1875CEC7-6FD5-43C9-821B-A999FCE1FEB8}" dt="2017-11-25T05:37:03.928" v="1105" actId="20577"/>
          <ac:spMkLst>
            <pc:docMk/>
            <pc:sldMk cId="1278828502" sldId="373"/>
            <ac:spMk id="3" creationId="{8E372D30-4E33-44F3-8883-204ABE49F499}"/>
          </ac:spMkLst>
        </pc:spChg>
      </pc:sldChg>
      <pc:sldChg chg="addSp delSp modSp add">
        <pc:chgData name="Allan Hicks" userId="59547b4cb95ef108" providerId="LiveId" clId="{1875CEC7-6FD5-43C9-821B-A999FCE1FEB8}" dt="2017-11-25T21:51:07.980" v="3871" actId="1038"/>
        <pc:sldMkLst>
          <pc:docMk/>
          <pc:sldMk cId="3582909019" sldId="375"/>
        </pc:sldMkLst>
        <pc:spChg chg="del">
          <ac:chgData name="Allan Hicks" userId="59547b4cb95ef108" providerId="LiveId" clId="{1875CEC7-6FD5-43C9-821B-A999FCE1FEB8}" dt="2017-11-25T05:22:27.059" v="981" actId="478"/>
          <ac:spMkLst>
            <pc:docMk/>
            <pc:sldMk cId="3582909019" sldId="375"/>
            <ac:spMk id="2" creationId="{7691028F-8FFB-4F69-A779-87A7D123D823}"/>
          </ac:spMkLst>
        </pc:spChg>
        <pc:spChg chg="mod">
          <ac:chgData name="Allan Hicks" userId="59547b4cb95ef108" providerId="LiveId" clId="{1875CEC7-6FD5-43C9-821B-A999FCE1FEB8}" dt="2017-11-25T05:22:21.937" v="980" actId="20577"/>
          <ac:spMkLst>
            <pc:docMk/>
            <pc:sldMk cId="3582909019" sldId="375"/>
            <ac:spMk id="3" creationId="{2001E1DA-EC21-4DF9-84F0-5FDB3EF47830}"/>
          </ac:spMkLst>
        </pc:spChg>
        <pc:spChg chg="add mod">
          <ac:chgData name="Allan Hicks" userId="59547b4cb95ef108" providerId="LiveId" clId="{1875CEC7-6FD5-43C9-821B-A999FCE1FEB8}" dt="2017-11-25T21:50:27.523" v="3840" actId="1076"/>
          <ac:spMkLst>
            <pc:docMk/>
            <pc:sldMk cId="3582909019" sldId="375"/>
            <ac:spMk id="8" creationId="{DBE28CB4-6497-4424-A0E1-10FE0D72A804}"/>
          </ac:spMkLst>
        </pc:spChg>
        <pc:spChg chg="add mod">
          <ac:chgData name="Allan Hicks" userId="59547b4cb95ef108" providerId="LiveId" clId="{1875CEC7-6FD5-43C9-821B-A999FCE1FEB8}" dt="2017-11-25T21:51:07.980" v="3871" actId="1038"/>
          <ac:spMkLst>
            <pc:docMk/>
            <pc:sldMk cId="3582909019" sldId="375"/>
            <ac:spMk id="9" creationId="{36391ED0-351B-4CD4-AB12-51EF97AC9FD4}"/>
          </ac:spMkLst>
        </pc:spChg>
        <pc:picChg chg="add mod">
          <ac:chgData name="Allan Hicks" userId="59547b4cb95ef108" providerId="LiveId" clId="{1875CEC7-6FD5-43C9-821B-A999FCE1FEB8}" dt="2017-11-25T05:28:17.175" v="1030" actId="14826"/>
          <ac:picMkLst>
            <pc:docMk/>
            <pc:sldMk cId="3582909019" sldId="375"/>
            <ac:picMk id="7" creationId="{EB167A18-B769-4770-9C54-211F9BF8E36D}"/>
          </ac:picMkLst>
        </pc:picChg>
      </pc:sldChg>
      <pc:sldChg chg="addSp modSp add">
        <pc:chgData name="Allan Hicks" userId="59547b4cb95ef108" providerId="LiveId" clId="{1875CEC7-6FD5-43C9-821B-A999FCE1FEB8}" dt="2017-11-25T21:51:22.852" v="3872"/>
        <pc:sldMkLst>
          <pc:docMk/>
          <pc:sldMk cId="2202048167" sldId="376"/>
        </pc:sldMkLst>
        <pc:spChg chg="mod">
          <ac:chgData name="Allan Hicks" userId="59547b4cb95ef108" providerId="LiveId" clId="{1875CEC7-6FD5-43C9-821B-A999FCE1FEB8}" dt="2017-11-25T05:24:17.873" v="1026" actId="20577"/>
          <ac:spMkLst>
            <pc:docMk/>
            <pc:sldMk cId="2202048167" sldId="376"/>
            <ac:spMk id="3" creationId="{2001E1DA-EC21-4DF9-84F0-5FDB3EF47830}"/>
          </ac:spMkLst>
        </pc:spChg>
        <pc:spChg chg="add">
          <ac:chgData name="Allan Hicks" userId="59547b4cb95ef108" providerId="LiveId" clId="{1875CEC7-6FD5-43C9-821B-A999FCE1FEB8}" dt="2017-11-25T21:51:22.852" v="3872"/>
          <ac:spMkLst>
            <pc:docMk/>
            <pc:sldMk cId="2202048167" sldId="376"/>
            <ac:spMk id="6" creationId="{9B03AD83-2791-4A29-89A8-23BC54161D36}"/>
          </ac:spMkLst>
        </pc:spChg>
        <pc:spChg chg="add">
          <ac:chgData name="Allan Hicks" userId="59547b4cb95ef108" providerId="LiveId" clId="{1875CEC7-6FD5-43C9-821B-A999FCE1FEB8}" dt="2017-11-25T21:51:22.852" v="3872"/>
          <ac:spMkLst>
            <pc:docMk/>
            <pc:sldMk cId="2202048167" sldId="376"/>
            <ac:spMk id="8" creationId="{E7D4C490-6ECB-47E1-AF45-03A1959FD22D}"/>
          </ac:spMkLst>
        </pc:spChg>
        <pc:picChg chg="mod">
          <ac:chgData name="Allan Hicks" userId="59547b4cb95ef108" providerId="LiveId" clId="{1875CEC7-6FD5-43C9-821B-A999FCE1FEB8}" dt="2017-11-25T05:26:37.992" v="1029" actId="14826"/>
          <ac:picMkLst>
            <pc:docMk/>
            <pc:sldMk cId="2202048167" sldId="376"/>
            <ac:picMk id="7" creationId="{EB167A18-B769-4770-9C54-211F9BF8E36D}"/>
          </ac:picMkLst>
        </pc:picChg>
      </pc:sldChg>
      <pc:sldChg chg="addSp modSp add">
        <pc:chgData name="Allan Hicks" userId="59547b4cb95ef108" providerId="LiveId" clId="{1875CEC7-6FD5-43C9-821B-A999FCE1FEB8}" dt="2017-11-25T21:51:25.522" v="3873"/>
        <pc:sldMkLst>
          <pc:docMk/>
          <pc:sldMk cId="1930319115" sldId="377"/>
        </pc:sldMkLst>
        <pc:spChg chg="mod">
          <ac:chgData name="Allan Hicks" userId="59547b4cb95ef108" providerId="LiveId" clId="{1875CEC7-6FD5-43C9-821B-A999FCE1FEB8}" dt="2017-11-25T05:28:44.538" v="1070" actId="20577"/>
          <ac:spMkLst>
            <pc:docMk/>
            <pc:sldMk cId="1930319115" sldId="377"/>
            <ac:spMk id="3" creationId="{2001E1DA-EC21-4DF9-84F0-5FDB3EF47830}"/>
          </ac:spMkLst>
        </pc:spChg>
        <pc:spChg chg="add">
          <ac:chgData name="Allan Hicks" userId="59547b4cb95ef108" providerId="LiveId" clId="{1875CEC7-6FD5-43C9-821B-A999FCE1FEB8}" dt="2017-11-25T21:51:25.522" v="3873"/>
          <ac:spMkLst>
            <pc:docMk/>
            <pc:sldMk cId="1930319115" sldId="377"/>
            <ac:spMk id="6" creationId="{F8F1CD7D-E5A8-42E0-8C6B-D26DDB0DEEAB}"/>
          </ac:spMkLst>
        </pc:spChg>
        <pc:spChg chg="add">
          <ac:chgData name="Allan Hicks" userId="59547b4cb95ef108" providerId="LiveId" clId="{1875CEC7-6FD5-43C9-821B-A999FCE1FEB8}" dt="2017-11-25T21:51:25.522" v="3873"/>
          <ac:spMkLst>
            <pc:docMk/>
            <pc:sldMk cId="1930319115" sldId="377"/>
            <ac:spMk id="8" creationId="{6F40B08E-63E7-45D3-88D4-2CA1A8DE5D8C}"/>
          </ac:spMkLst>
        </pc:spChg>
        <pc:picChg chg="mod">
          <ac:chgData name="Allan Hicks" userId="59547b4cb95ef108" providerId="LiveId" clId="{1875CEC7-6FD5-43C9-821B-A999FCE1FEB8}" dt="2017-11-25T05:36:12.113" v="1086" actId="14826"/>
          <ac:picMkLst>
            <pc:docMk/>
            <pc:sldMk cId="1930319115" sldId="377"/>
            <ac:picMk id="7" creationId="{EB167A18-B769-4770-9C54-211F9BF8E36D}"/>
          </ac:picMkLst>
        </pc:picChg>
      </pc:sldChg>
      <pc:sldChg chg="addSp modSp add">
        <pc:chgData name="Allan Hicks" userId="59547b4cb95ef108" providerId="LiveId" clId="{1875CEC7-6FD5-43C9-821B-A999FCE1FEB8}" dt="2017-11-25T21:51:27.959" v="3874"/>
        <pc:sldMkLst>
          <pc:docMk/>
          <pc:sldMk cId="3505680312" sldId="378"/>
        </pc:sldMkLst>
        <pc:spChg chg="mod">
          <ac:chgData name="Allan Hicks" userId="59547b4cb95ef108" providerId="LiveId" clId="{1875CEC7-6FD5-43C9-821B-A999FCE1FEB8}" dt="2017-11-25T05:30:19.977" v="1083" actId="20577"/>
          <ac:spMkLst>
            <pc:docMk/>
            <pc:sldMk cId="3505680312" sldId="378"/>
            <ac:spMk id="3" creationId="{2001E1DA-EC21-4DF9-84F0-5FDB3EF47830}"/>
          </ac:spMkLst>
        </pc:spChg>
        <pc:spChg chg="add">
          <ac:chgData name="Allan Hicks" userId="59547b4cb95ef108" providerId="LiveId" clId="{1875CEC7-6FD5-43C9-821B-A999FCE1FEB8}" dt="2017-11-25T21:51:27.959" v="3874"/>
          <ac:spMkLst>
            <pc:docMk/>
            <pc:sldMk cId="3505680312" sldId="378"/>
            <ac:spMk id="6" creationId="{C08A1D4A-84FD-4F71-934F-3D2150106EFA}"/>
          </ac:spMkLst>
        </pc:spChg>
        <pc:spChg chg="add">
          <ac:chgData name="Allan Hicks" userId="59547b4cb95ef108" providerId="LiveId" clId="{1875CEC7-6FD5-43C9-821B-A999FCE1FEB8}" dt="2017-11-25T21:51:27.959" v="3874"/>
          <ac:spMkLst>
            <pc:docMk/>
            <pc:sldMk cId="3505680312" sldId="378"/>
            <ac:spMk id="8" creationId="{D685990A-1E26-4A96-9CA4-86C719D8D67E}"/>
          </ac:spMkLst>
        </pc:spChg>
        <pc:picChg chg="mod">
          <ac:chgData name="Allan Hicks" userId="59547b4cb95ef108" providerId="LiveId" clId="{1875CEC7-6FD5-43C9-821B-A999FCE1FEB8}" dt="2017-11-25T05:36:31.319" v="1087" actId="14826"/>
          <ac:picMkLst>
            <pc:docMk/>
            <pc:sldMk cId="3505680312" sldId="378"/>
            <ac:picMk id="7" creationId="{EB167A18-B769-4770-9C54-211F9BF8E36D}"/>
          </ac:picMkLst>
        </pc:picChg>
      </pc:sldChg>
      <pc:sldChg chg="modSp add">
        <pc:chgData name="Allan Hicks" userId="59547b4cb95ef108" providerId="LiveId" clId="{1875CEC7-6FD5-43C9-821B-A999FCE1FEB8}" dt="2017-11-25T06:18:49.988" v="2308" actId="20577"/>
        <pc:sldMkLst>
          <pc:docMk/>
          <pc:sldMk cId="402604918" sldId="379"/>
        </pc:sldMkLst>
        <pc:spChg chg="mod">
          <ac:chgData name="Allan Hicks" userId="59547b4cb95ef108" providerId="LiveId" clId="{1875CEC7-6FD5-43C9-821B-A999FCE1FEB8}" dt="2017-11-25T06:18:49.988" v="2308" actId="20577"/>
          <ac:spMkLst>
            <pc:docMk/>
            <pc:sldMk cId="402604918" sldId="379"/>
            <ac:spMk id="2" creationId="{E264683A-73C4-40B7-95A4-1F3AB6AE01F7}"/>
          </ac:spMkLst>
        </pc:spChg>
        <pc:spChg chg="mod">
          <ac:chgData name="Allan Hicks" userId="59547b4cb95ef108" providerId="LiveId" clId="{1875CEC7-6FD5-43C9-821B-A999FCE1FEB8}" dt="2017-11-25T06:15:14.344" v="2235" actId="20577"/>
          <ac:spMkLst>
            <pc:docMk/>
            <pc:sldMk cId="402604918" sldId="379"/>
            <ac:spMk id="3" creationId="{7A06CA98-A750-4706-B01C-09D16719D781}"/>
          </ac:spMkLst>
        </pc:spChg>
      </pc:sldChg>
      <pc:sldChg chg="modSp add del">
        <pc:chgData name="Allan Hicks" userId="59547b4cb95ef108" providerId="LiveId" clId="{1875CEC7-6FD5-43C9-821B-A999FCE1FEB8}" dt="2017-11-25T21:55:11.718" v="3877" actId="2696"/>
        <pc:sldMkLst>
          <pc:docMk/>
          <pc:sldMk cId="1350662613" sldId="380"/>
        </pc:sldMkLst>
        <pc:spChg chg="mod">
          <ac:chgData name="Allan Hicks" userId="59547b4cb95ef108" providerId="LiveId" clId="{1875CEC7-6FD5-43C9-821B-A999FCE1FEB8}" dt="2017-11-25T06:19:24.573" v="2329" actId="20577"/>
          <ac:spMkLst>
            <pc:docMk/>
            <pc:sldMk cId="1350662613" sldId="380"/>
            <ac:spMk id="3" creationId="{D5804B1A-0624-4361-8EB2-0E060854FAB9}"/>
          </ac:spMkLst>
        </pc:spChg>
      </pc:sldChg>
      <pc:sldChg chg="addSp delSp modSp add">
        <pc:chgData name="Allan Hicks" userId="59547b4cb95ef108" providerId="LiveId" clId="{1875CEC7-6FD5-43C9-821B-A999FCE1FEB8}" dt="2017-11-25T22:03:28.570" v="3941" actId="403"/>
        <pc:sldMkLst>
          <pc:docMk/>
          <pc:sldMk cId="656208622" sldId="381"/>
        </pc:sldMkLst>
        <pc:spChg chg="mod">
          <ac:chgData name="Allan Hicks" userId="59547b4cb95ef108" providerId="LiveId" clId="{1875CEC7-6FD5-43C9-821B-A999FCE1FEB8}" dt="2017-11-25T22:03:28.570" v="3941" actId="403"/>
          <ac:spMkLst>
            <pc:docMk/>
            <pc:sldMk cId="656208622" sldId="381"/>
            <ac:spMk id="2" creationId="{2574DFD2-C69D-4FC0-841D-1160E444C63D}"/>
          </ac:spMkLst>
        </pc:spChg>
        <pc:spChg chg="mod">
          <ac:chgData name="Allan Hicks" userId="59547b4cb95ef108" providerId="LiveId" clId="{1875CEC7-6FD5-43C9-821B-A999FCE1FEB8}" dt="2017-11-25T15:00:15.476" v="2411" actId="20577"/>
          <ac:spMkLst>
            <pc:docMk/>
            <pc:sldMk cId="656208622" sldId="381"/>
            <ac:spMk id="3" creationId="{41C20A08-FD85-41E4-B6E0-A650FED763DD}"/>
          </ac:spMkLst>
        </pc:spChg>
        <pc:spChg chg="add del mod">
          <ac:chgData name="Allan Hicks" userId="59547b4cb95ef108" providerId="LiveId" clId="{1875CEC7-6FD5-43C9-821B-A999FCE1FEB8}" dt="2017-11-25T15:02:20.854" v="2424" actId="403"/>
          <ac:spMkLst>
            <pc:docMk/>
            <pc:sldMk cId="656208622" sldId="381"/>
            <ac:spMk id="6" creationId="{04EA4AEB-F92D-41B0-B53E-E299B26B63EC}"/>
          </ac:spMkLst>
        </pc:spChg>
        <pc:spChg chg="add del mod">
          <ac:chgData name="Allan Hicks" userId="59547b4cb95ef108" providerId="LiveId" clId="{1875CEC7-6FD5-43C9-821B-A999FCE1FEB8}" dt="2017-11-25T15:03:25.628" v="2493" actId="478"/>
          <ac:spMkLst>
            <pc:docMk/>
            <pc:sldMk cId="656208622" sldId="381"/>
            <ac:spMk id="7" creationId="{00113DE1-B711-4370-BC83-93686EA4B008}"/>
          </ac:spMkLst>
        </pc:spChg>
        <pc:graphicFrameChg chg="add mod">
          <ac:chgData name="Allan Hicks" userId="59547b4cb95ef108" providerId="LiveId" clId="{1875CEC7-6FD5-43C9-821B-A999FCE1FEB8}" dt="2017-11-25T15:06:51.248" v="2545" actId="1076"/>
          <ac:graphicFrameMkLst>
            <pc:docMk/>
            <pc:sldMk cId="656208622" sldId="381"/>
            <ac:graphicFrameMk id="8" creationId="{75C64666-7EE9-403A-AD05-CD2CCDEB8896}"/>
          </ac:graphicFrameMkLst>
        </pc:graphicFrameChg>
      </pc:sldChg>
      <pc:sldChg chg="add">
        <pc:chgData name="Allan Hicks" userId="59547b4cb95ef108" providerId="LiveId" clId="{1875CEC7-6FD5-43C9-821B-A999FCE1FEB8}" dt="2017-11-25T14:46:41.373" v="2330"/>
        <pc:sldMkLst>
          <pc:docMk/>
          <pc:sldMk cId="470346810" sldId="382"/>
        </pc:sldMkLst>
      </pc:sldChg>
      <pc:sldChg chg="add">
        <pc:chgData name="Allan Hicks" userId="59547b4cb95ef108" providerId="LiveId" clId="{1875CEC7-6FD5-43C9-821B-A999FCE1FEB8}" dt="2017-11-25T14:46:41.373" v="2330"/>
        <pc:sldMkLst>
          <pc:docMk/>
          <pc:sldMk cId="452926803" sldId="383"/>
        </pc:sldMkLst>
      </pc:sldChg>
      <pc:sldChg chg="add">
        <pc:chgData name="Allan Hicks" userId="59547b4cb95ef108" providerId="LiveId" clId="{1875CEC7-6FD5-43C9-821B-A999FCE1FEB8}" dt="2017-11-25T14:46:41.373" v="2330"/>
        <pc:sldMkLst>
          <pc:docMk/>
          <pc:sldMk cId="3924498815" sldId="384"/>
        </pc:sldMkLst>
      </pc:sldChg>
      <pc:sldChg chg="add">
        <pc:chgData name="Allan Hicks" userId="59547b4cb95ef108" providerId="LiveId" clId="{1875CEC7-6FD5-43C9-821B-A999FCE1FEB8}" dt="2017-11-25T14:46:41.373" v="2330"/>
        <pc:sldMkLst>
          <pc:docMk/>
          <pc:sldMk cId="2424739154" sldId="385"/>
        </pc:sldMkLst>
      </pc:sldChg>
      <pc:sldChg chg="delSp modSp add">
        <pc:chgData name="Allan Hicks" userId="59547b4cb95ef108" providerId="LiveId" clId="{1875CEC7-6FD5-43C9-821B-A999FCE1FEB8}" dt="2017-11-25T14:54:30.237" v="2356" actId="166"/>
        <pc:sldMkLst>
          <pc:docMk/>
          <pc:sldMk cId="3856469507" sldId="386"/>
        </pc:sldMkLst>
        <pc:graphicFrameChg chg="del mod">
          <ac:chgData name="Allan Hicks" userId="59547b4cb95ef108" providerId="LiveId" clId="{1875CEC7-6FD5-43C9-821B-A999FCE1FEB8}" dt="2017-11-25T14:48:26.236" v="2333" actId="478"/>
          <ac:graphicFrameMkLst>
            <pc:docMk/>
            <pc:sldMk cId="3856469507" sldId="386"/>
            <ac:graphicFrameMk id="6" creationId="{85328D17-4152-4F6D-A778-E209D00C00C1}"/>
          </ac:graphicFrameMkLst>
        </pc:graphicFrameChg>
        <pc:graphicFrameChg chg="del mod">
          <ac:chgData name="Allan Hicks" userId="59547b4cb95ef108" providerId="LiveId" clId="{1875CEC7-6FD5-43C9-821B-A999FCE1FEB8}" dt="2017-11-25T14:48:29.659" v="2334" actId="478"/>
          <ac:graphicFrameMkLst>
            <pc:docMk/>
            <pc:sldMk cId="3856469507" sldId="386"/>
            <ac:graphicFrameMk id="11" creationId="{5363D3C5-45EC-4C58-9066-19918DB1DC33}"/>
          </ac:graphicFrameMkLst>
        </pc:graphicFrameChg>
        <pc:graphicFrameChg chg="mod ord">
          <ac:chgData name="Allan Hicks" userId="59547b4cb95ef108" providerId="LiveId" clId="{1875CEC7-6FD5-43C9-821B-A999FCE1FEB8}" dt="2017-11-25T14:50:11.005" v="2346" actId="167"/>
          <ac:graphicFrameMkLst>
            <pc:docMk/>
            <pc:sldMk cId="3856469507" sldId="386"/>
            <ac:graphicFrameMk id="15" creationId="{78F852C8-7698-4A51-A680-4D576BE14DF3}"/>
          </ac:graphicFrameMkLst>
        </pc:graphicFrameChg>
        <pc:graphicFrameChg chg="mod">
          <ac:chgData name="Allan Hicks" userId="59547b4cb95ef108" providerId="LiveId" clId="{1875CEC7-6FD5-43C9-821B-A999FCE1FEB8}" dt="2017-11-25T14:53:19.999" v="2355" actId="166"/>
          <ac:graphicFrameMkLst>
            <pc:docMk/>
            <pc:sldMk cId="3856469507" sldId="386"/>
            <ac:graphicFrameMk id="17" creationId="{01780FF5-4B62-4A2F-B672-7BC7D07EFF0D}"/>
          </ac:graphicFrameMkLst>
        </pc:graphicFrameChg>
        <pc:picChg chg="ord">
          <ac:chgData name="Allan Hicks" userId="59547b4cb95ef108" providerId="LiveId" clId="{1875CEC7-6FD5-43C9-821B-A999FCE1FEB8}" dt="2017-11-25T14:54:30.237" v="2356" actId="166"/>
          <ac:picMkLst>
            <pc:docMk/>
            <pc:sldMk cId="3856469507" sldId="386"/>
            <ac:picMk id="7" creationId="{CC8C1702-472F-47D8-8E51-DB3AA8110493}"/>
          </ac:picMkLst>
        </pc:picChg>
      </pc:sldChg>
      <pc:sldChg chg="addSp modSp add">
        <pc:chgData name="Allan Hicks" userId="59547b4cb95ef108" providerId="LiveId" clId="{1875CEC7-6FD5-43C9-821B-A999FCE1FEB8}" dt="2017-11-25T14:57:23.338" v="2392"/>
        <pc:sldMkLst>
          <pc:docMk/>
          <pc:sldMk cId="424119929" sldId="387"/>
        </pc:sldMkLst>
        <pc:spChg chg="add mod">
          <ac:chgData name="Allan Hicks" userId="59547b4cb95ef108" providerId="LiveId" clId="{1875CEC7-6FD5-43C9-821B-A999FCE1FEB8}" dt="2017-11-25T14:57:23.338" v="2392"/>
          <ac:spMkLst>
            <pc:docMk/>
            <pc:sldMk cId="424119929" sldId="387"/>
            <ac:spMk id="2" creationId="{654E023D-3F19-4538-B8AF-78FACCC01066}"/>
          </ac:spMkLst>
        </pc:spChg>
      </pc:sldChg>
      <pc:sldChg chg="add del">
        <pc:chgData name="Allan Hicks" userId="59547b4cb95ef108" providerId="LiveId" clId="{1875CEC7-6FD5-43C9-821B-A999FCE1FEB8}" dt="2017-11-25T14:48:33.796" v="2335" actId="2696"/>
        <pc:sldMkLst>
          <pc:docMk/>
          <pc:sldMk cId="2796802585" sldId="388"/>
        </pc:sldMkLst>
      </pc:sldChg>
      <pc:sldChg chg="add del">
        <pc:chgData name="Allan Hicks" userId="59547b4cb95ef108" providerId="LiveId" clId="{1875CEC7-6FD5-43C9-821B-A999FCE1FEB8}" dt="2017-11-25T14:48:33.816" v="2336" actId="2696"/>
        <pc:sldMkLst>
          <pc:docMk/>
          <pc:sldMk cId="1050017207" sldId="389"/>
        </pc:sldMkLst>
      </pc:sldChg>
      <pc:sldChg chg="addSp delSp modSp add">
        <pc:chgData name="Allan Hicks" userId="59547b4cb95ef108" providerId="LiveId" clId="{1875CEC7-6FD5-43C9-821B-A999FCE1FEB8}" dt="2017-11-25T14:57:31.899" v="2393"/>
        <pc:sldMkLst>
          <pc:docMk/>
          <pc:sldMk cId="550789369" sldId="390"/>
        </pc:sldMkLst>
        <pc:spChg chg="add del mod">
          <ac:chgData name="Allan Hicks" userId="59547b4cb95ef108" providerId="LiveId" clId="{1875CEC7-6FD5-43C9-821B-A999FCE1FEB8}" dt="2017-11-25T14:51:50.150" v="2349" actId="478"/>
          <ac:spMkLst>
            <pc:docMk/>
            <pc:sldMk cId="550789369" sldId="390"/>
            <ac:spMk id="2" creationId="{2DE13FCB-3D68-4450-9AA7-94C38B99D3EE}"/>
          </ac:spMkLst>
        </pc:spChg>
        <pc:spChg chg="add mod">
          <ac:chgData name="Allan Hicks" userId="59547b4cb95ef108" providerId="LiveId" clId="{1875CEC7-6FD5-43C9-821B-A999FCE1FEB8}" dt="2017-11-25T14:57:31.899" v="2393"/>
          <ac:spMkLst>
            <pc:docMk/>
            <pc:sldMk cId="550789369" sldId="390"/>
            <ac:spMk id="3" creationId="{50D6F2B2-C9C8-472D-A2A0-26673F1328FD}"/>
          </ac:spMkLst>
        </pc:spChg>
      </pc:sldChg>
      <pc:sldChg chg="modSp add">
        <pc:chgData name="Allan Hicks" userId="59547b4cb95ef108" providerId="LiveId" clId="{1875CEC7-6FD5-43C9-821B-A999FCE1FEB8}" dt="2017-11-25T22:01:29.381" v="3927" actId="20577"/>
        <pc:sldMkLst>
          <pc:docMk/>
          <pc:sldMk cId="859960750" sldId="391"/>
        </pc:sldMkLst>
        <pc:spChg chg="mod">
          <ac:chgData name="Allan Hicks" userId="59547b4cb95ef108" providerId="LiveId" clId="{1875CEC7-6FD5-43C9-821B-A999FCE1FEB8}" dt="2017-11-25T22:01:29.381" v="3927" actId="20577"/>
          <ac:spMkLst>
            <pc:docMk/>
            <pc:sldMk cId="859960750" sldId="391"/>
            <ac:spMk id="2" creationId="{00000000-0000-0000-0000-000000000000}"/>
          </ac:spMkLst>
        </pc:spChg>
      </pc:sldChg>
      <pc:sldChg chg="add del">
        <pc:chgData name="Allan Hicks" userId="59547b4cb95ef108" providerId="LiveId" clId="{1875CEC7-6FD5-43C9-821B-A999FCE1FEB8}" dt="2017-11-25T14:54:57.883" v="2357" actId="2696"/>
        <pc:sldMkLst>
          <pc:docMk/>
          <pc:sldMk cId="3509257486" sldId="391"/>
        </pc:sldMkLst>
      </pc:sldChg>
      <pc:sldChg chg="add">
        <pc:chgData name="Allan Hicks" userId="59547b4cb95ef108" providerId="LiveId" clId="{1875CEC7-6FD5-43C9-821B-A999FCE1FEB8}" dt="2017-11-25T16:04:14.700" v="2546"/>
        <pc:sldMkLst>
          <pc:docMk/>
          <pc:sldMk cId="1644844522" sldId="392"/>
        </pc:sldMkLst>
      </pc:sldChg>
      <pc:sldChg chg="add del">
        <pc:chgData name="Allan Hicks" userId="59547b4cb95ef108" providerId="LiveId" clId="{1875CEC7-6FD5-43C9-821B-A999FCE1FEB8}" dt="2017-11-25T22:04:29.034" v="3942" actId="2696"/>
        <pc:sldMkLst>
          <pc:docMk/>
          <pc:sldMk cId="3944547722" sldId="393"/>
        </pc:sldMkLst>
      </pc:sldChg>
      <pc:sldChg chg="addSp modSp add">
        <pc:chgData name="Allan Hicks" userId="59547b4cb95ef108" providerId="LiveId" clId="{1875CEC7-6FD5-43C9-821B-A999FCE1FEB8}" dt="2017-11-25T22:06:05.126" v="3969" actId="15"/>
        <pc:sldMkLst>
          <pc:docMk/>
          <pc:sldMk cId="2017805320" sldId="394"/>
        </pc:sldMkLst>
        <pc:spChg chg="mod">
          <ac:chgData name="Allan Hicks" userId="59547b4cb95ef108" providerId="LiveId" clId="{1875CEC7-6FD5-43C9-821B-A999FCE1FEB8}" dt="2017-11-25T16:21:07.371" v="2571" actId="20577"/>
          <ac:spMkLst>
            <pc:docMk/>
            <pc:sldMk cId="2017805320" sldId="394"/>
            <ac:spMk id="2" creationId="{FE5F5676-7BA7-43E0-8DB2-F4D909674D58}"/>
          </ac:spMkLst>
        </pc:spChg>
        <pc:spChg chg="add mod">
          <ac:chgData name="Allan Hicks" userId="59547b4cb95ef108" providerId="LiveId" clId="{1875CEC7-6FD5-43C9-821B-A999FCE1FEB8}" dt="2017-11-25T22:06:05.126" v="3969" actId="15"/>
          <ac:spMkLst>
            <pc:docMk/>
            <pc:sldMk cId="2017805320" sldId="394"/>
            <ac:spMk id="5" creationId="{BDC570CB-8DA9-46F4-AAB7-39DB023B6B67}"/>
          </ac:spMkLst>
        </pc:spChg>
      </pc:sldChg>
      <pc:sldChg chg="modSp add">
        <pc:chgData name="Allan Hicks" userId="59547b4cb95ef108" providerId="LiveId" clId="{1875CEC7-6FD5-43C9-821B-A999FCE1FEB8}" dt="2017-11-25T22:07:15.916" v="4035" actId="20577"/>
        <pc:sldMkLst>
          <pc:docMk/>
          <pc:sldMk cId="3031150026" sldId="395"/>
        </pc:sldMkLst>
        <pc:spChg chg="mod">
          <ac:chgData name="Allan Hicks" userId="59547b4cb95ef108" providerId="LiveId" clId="{1875CEC7-6FD5-43C9-821B-A999FCE1FEB8}" dt="2017-11-25T22:07:15.916" v="4035" actId="20577"/>
          <ac:spMkLst>
            <pc:docMk/>
            <pc:sldMk cId="3031150026" sldId="395"/>
            <ac:spMk id="2" creationId="{4E8CDCAD-AF2B-4F70-9D13-3CC9DBA70258}"/>
          </ac:spMkLst>
        </pc:spChg>
        <pc:spChg chg="mod">
          <ac:chgData name="Allan Hicks" userId="59547b4cb95ef108" providerId="LiveId" clId="{1875CEC7-6FD5-43C9-821B-A999FCE1FEB8}" dt="2017-11-25T16:30:11.776" v="2680" actId="20577"/>
          <ac:spMkLst>
            <pc:docMk/>
            <pc:sldMk cId="3031150026" sldId="395"/>
            <ac:spMk id="3" creationId="{52A53D2B-7F42-4B33-870F-D4DF54DA0147}"/>
          </ac:spMkLst>
        </pc:spChg>
      </pc:sldChg>
      <pc:sldChg chg="addSp delSp modSp add">
        <pc:chgData name="Allan Hicks" userId="59547b4cb95ef108" providerId="LiveId" clId="{1875CEC7-6FD5-43C9-821B-A999FCE1FEB8}" dt="2017-11-25T16:48:26.321" v="2778" actId="20577"/>
        <pc:sldMkLst>
          <pc:docMk/>
          <pc:sldMk cId="1250434716" sldId="396"/>
        </pc:sldMkLst>
        <pc:spChg chg="del">
          <ac:chgData name="Allan Hicks" userId="59547b4cb95ef108" providerId="LiveId" clId="{1875CEC7-6FD5-43C9-821B-A999FCE1FEB8}" dt="2017-11-25T16:47:37.505" v="2729" actId="478"/>
          <ac:spMkLst>
            <pc:docMk/>
            <pc:sldMk cId="1250434716" sldId="396"/>
            <ac:spMk id="2" creationId="{F06385F8-2D7E-4635-805D-9003A68ABE7D}"/>
          </ac:spMkLst>
        </pc:spChg>
        <pc:spChg chg="mod">
          <ac:chgData name="Allan Hicks" userId="59547b4cb95ef108" providerId="LiveId" clId="{1875CEC7-6FD5-43C9-821B-A999FCE1FEB8}" dt="2017-11-25T16:48:26.321" v="2778" actId="20577"/>
          <ac:spMkLst>
            <pc:docMk/>
            <pc:sldMk cId="1250434716" sldId="396"/>
            <ac:spMk id="3" creationId="{0BF3392C-2132-4642-B034-EAC310F6C5AB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6" creationId="{2BBA5311-EE56-44AD-8F1B-F5E92E567F11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7" creationId="{7EBB0810-D6F1-4177-8741-A295DF6F2F6C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8" creationId="{5A821E71-DD2A-4E35-BC82-DCFBB2597ECC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9" creationId="{2568315F-F973-49DC-8E09-F4B3F1F928C1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10" creationId="{C58FD52C-4240-4FDB-A23A-72ADA9BDC822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11" creationId="{238E5A0A-459D-4072-A455-2BDBD0D99549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16" creationId="{E7431DE9-A41E-4BB4-9610-CF83FFDA5B46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17" creationId="{E3B797CC-D013-47BB-8D19-7248E24C98E9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18" creationId="{BD1A233D-789D-4F17-B756-553FE15DE3F4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19" creationId="{227B4624-16D1-4E9F-8BED-5E39E35EA5A9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20" creationId="{1F016833-1727-42E4-85FF-884701AC5029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21" creationId="{3CA1F8B8-6AD0-4100-B50F-D9FFB4702197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22" creationId="{67790441-0131-483C-AB00-05394EDD6EBB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26" creationId="{D8F65040-7238-4B85-825B-2A0B0C810590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27" creationId="{9B802975-9D09-4A7E-994B-AC1121A084A8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28" creationId="{07DE1259-F4AE-459D-976A-3E695FCAF549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29" creationId="{1749C13A-C5B5-492D-B2DE-51AE8237AF7D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30" creationId="{C5E8A004-FC47-49E9-96E7-5DA298CB1585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31" creationId="{5774A99E-21C8-4155-AAFE-17826324270A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35" creationId="{AE6A26E3-7168-41AF-922A-F2CB18460963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36" creationId="{BF91F705-A571-4682-B48D-9B3AB01CCD1A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37" creationId="{D0D6CD75-5C5C-469E-986D-090987B0C475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46" creationId="{A22EA100-A3BA-4FCD-94AC-CA782F60F31B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47" creationId="{B1B41AFA-6C58-4B7E-9B00-566DA07893FC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48" creationId="{C054B502-34B4-415B-89F2-CABE71840686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49" creationId="{30754C12-69C9-483F-808A-EFD0893631D7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50" creationId="{15BD70DB-48CE-46E0-AD0A-7CF0C7706977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51" creationId="{7F61173C-EA95-47E1-A501-AECB3C213B1E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52" creationId="{468AA02E-C55F-42D2-A70D-5D7686C681E4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53" creationId="{72AD762D-FC83-4EAC-B914-8F4CD582D385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54" creationId="{932F0087-1AB7-4D3A-B645-3FC65E7FD41C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56" creationId="{9B805423-5300-45E2-8ECF-23310F51D401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58" creationId="{9AAC26CB-9CF3-4AC4-86AA-B75E98668F1D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60" creationId="{631B4269-AE69-449D-91D7-1CB5D26D4625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64" creationId="{367BBB08-59D8-458E-97FB-D39990A516BA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65" creationId="{19888B8A-FEAE-41D7-9C35-7EA137180292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66" creationId="{00451E03-8377-445A-9289-E362BD48DE11}"/>
          </ac:spMkLst>
        </pc:spChg>
        <pc:spChg chg="add del">
          <ac:chgData name="Allan Hicks" userId="59547b4cb95ef108" providerId="LiveId" clId="{1875CEC7-6FD5-43C9-821B-A999FCE1FEB8}" dt="2017-11-25T16:47:42.929" v="2731" actId="20577"/>
          <ac:spMkLst>
            <pc:docMk/>
            <pc:sldMk cId="1250434716" sldId="396"/>
            <ac:spMk id="76" creationId="{9D1F86A5-F00B-413D-83D7-A62598D14CEC}"/>
          </ac:spMkLst>
        </pc:spChg>
        <pc:picChg chg="add mod">
          <ac:chgData name="Allan Hicks" userId="59547b4cb95ef108" providerId="LiveId" clId="{1875CEC7-6FD5-43C9-821B-A999FCE1FEB8}" dt="2017-11-25T16:48:16.925" v="2755" actId="1037"/>
          <ac:picMkLst>
            <pc:docMk/>
            <pc:sldMk cId="1250434716" sldId="396"/>
            <ac:picMk id="77" creationId="{693253F5-1F3C-4DBD-9DA5-0038A75A9363}"/>
          </ac:picMkLst>
        </pc:pic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12" creationId="{4F5639C0-45EC-4458-8FDD-FA9B815BAF0F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13" creationId="{1C50E6D3-8CDD-4D69-928D-E52ECB32C48E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14" creationId="{09BBE3C8-0336-4B55-BC6A-6CE6C817EF48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15" creationId="{EF21B4A2-F540-4AB1-8EB4-FCBB13DD6FFC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23" creationId="{5673AD8B-EA42-45DC-ABEC-C849DA0C26B7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24" creationId="{14013446-1869-4760-9264-8927E8AEA742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25" creationId="{54A51840-8418-4532-9BCE-81C51E607580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32" creationId="{148C4EF2-28F4-4210-88E3-8B327E385C30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33" creationId="{DA1D4E64-579B-4647-95B6-0C96BFD1F02F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34" creationId="{74B562FE-C2B4-40A7-92B9-CE0987D27A6B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38" creationId="{B5758F2B-F117-4885-ACC5-9CB2681A7D24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39" creationId="{D73CC4B3-6092-419E-A988-7D01BF467CE5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40" creationId="{E40550CB-A6A0-4005-9E35-651CA05A7D23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41" creationId="{1EA4F58D-D30D-48F4-A63B-9077E7AF9EDA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42" creationId="{2BD084EF-2F04-4C45-B6B3-CE16542D2242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43" creationId="{88AF994E-0955-4346-AB26-317621DF667F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44" creationId="{142D9ED4-39A5-45D3-BC81-322649494D99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45" creationId="{91ED6FCF-8258-48A8-9166-EEF135859F93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55" creationId="{4AC3E494-D6BE-4CC7-8F51-80459F7198CC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57" creationId="{21EC1175-EE55-43D0-BF87-C0885C31019B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59" creationId="{2F0ADACB-9C5E-448E-9761-0B4566CFE795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61" creationId="{0C306B73-8715-4387-A200-988C30D07F13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62" creationId="{F65BEDAE-3470-4668-BD5E-7703D1F1A1B8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63" creationId="{12DC978C-EAD4-4AB3-8097-D64D20DB2B74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67" creationId="{A6B2B74D-34D8-45E1-A541-29EF2EAD14D9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68" creationId="{D4744481-FDA2-430E-9AA6-7AEEE1D92560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69" creationId="{B7D7CB9E-DDC8-45CC-B739-6AEA16AE63BA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70" creationId="{9AA75CDD-65C5-425A-BA23-5409BDAA757D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71" creationId="{D3D83D69-A201-40C3-99E3-C7F6AD576231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72" creationId="{614B94CA-FB84-4101-BBA9-218A96D1071E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73" creationId="{39906EDF-26E2-449C-A37D-6216C9F7619C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74" creationId="{F414BA60-DFFE-4631-9C0C-C4D9E851ADDB}"/>
          </ac:cxnSpMkLst>
        </pc:cxnChg>
        <pc:cxnChg chg="add del">
          <ac:chgData name="Allan Hicks" userId="59547b4cb95ef108" providerId="LiveId" clId="{1875CEC7-6FD5-43C9-821B-A999FCE1FEB8}" dt="2017-11-25T16:47:42.929" v="2731" actId="20577"/>
          <ac:cxnSpMkLst>
            <pc:docMk/>
            <pc:sldMk cId="1250434716" sldId="396"/>
            <ac:cxnSpMk id="75" creationId="{13464118-EDEA-4771-B7A5-27068214B387}"/>
          </ac:cxnSpMkLst>
        </pc:cxnChg>
      </pc:sldChg>
      <pc:sldChg chg="addSp delSp modSp add modAnim">
        <pc:chgData name="Allan Hicks" userId="59547b4cb95ef108" providerId="LiveId" clId="{1875CEC7-6FD5-43C9-821B-A999FCE1FEB8}" dt="2017-11-25T17:07:41.407" v="2994"/>
        <pc:sldMkLst>
          <pc:docMk/>
          <pc:sldMk cId="4195428463" sldId="397"/>
        </pc:sldMkLst>
        <pc:spChg chg="del">
          <ac:chgData name="Allan Hicks" userId="59547b4cb95ef108" providerId="LiveId" clId="{1875CEC7-6FD5-43C9-821B-A999FCE1FEB8}" dt="2017-11-25T16:59:49.331" v="2802" actId="478"/>
          <ac:spMkLst>
            <pc:docMk/>
            <pc:sldMk cId="4195428463" sldId="397"/>
            <ac:spMk id="2" creationId="{5C95812F-A18D-4C31-A3FA-6413406E0F80}"/>
          </ac:spMkLst>
        </pc:spChg>
        <pc:spChg chg="mod">
          <ac:chgData name="Allan Hicks" userId="59547b4cb95ef108" providerId="LiveId" clId="{1875CEC7-6FD5-43C9-821B-A999FCE1FEB8}" dt="2017-11-25T17:04:04.783" v="2841" actId="20577"/>
          <ac:spMkLst>
            <pc:docMk/>
            <pc:sldMk cId="4195428463" sldId="397"/>
            <ac:spMk id="3" creationId="{468B1357-B27B-499D-B158-E27D780783CE}"/>
          </ac:spMkLst>
        </pc:spChg>
        <pc:spChg chg="add mod">
          <ac:chgData name="Allan Hicks" userId="59547b4cb95ef108" providerId="LiveId" clId="{1875CEC7-6FD5-43C9-821B-A999FCE1FEB8}" dt="2017-11-25T17:07:31.098" v="2993" actId="1582"/>
          <ac:spMkLst>
            <pc:docMk/>
            <pc:sldMk cId="4195428463" sldId="397"/>
            <ac:spMk id="10" creationId="{57030C7D-0106-4913-9208-64D344452B5A}"/>
          </ac:spMkLst>
        </pc:spChg>
        <pc:spChg chg="add mod">
          <ac:chgData name="Allan Hicks" userId="59547b4cb95ef108" providerId="LiveId" clId="{1875CEC7-6FD5-43C9-821B-A999FCE1FEB8}" dt="2017-11-25T17:07:31.098" v="2993" actId="1582"/>
          <ac:spMkLst>
            <pc:docMk/>
            <pc:sldMk cId="4195428463" sldId="397"/>
            <ac:spMk id="11" creationId="{0B0EFCBF-53DB-4E48-9E96-1FD8D6CF5367}"/>
          </ac:spMkLst>
        </pc:spChg>
        <pc:graphicFrameChg chg="add del">
          <ac:chgData name="Allan Hicks" userId="59547b4cb95ef108" providerId="LiveId" clId="{1875CEC7-6FD5-43C9-821B-A999FCE1FEB8}" dt="2017-11-25T17:00:03.518" v="2804"/>
          <ac:graphicFrameMkLst>
            <pc:docMk/>
            <pc:sldMk cId="4195428463" sldId="397"/>
            <ac:graphicFrameMk id="6" creationId="{1B7EBA75-3B6E-45A5-9B1E-B9256FD50119}"/>
          </ac:graphicFrameMkLst>
        </pc:graphicFrameChg>
        <pc:graphicFrameChg chg="add mod modGraphic">
          <ac:chgData name="Allan Hicks" userId="59547b4cb95ef108" providerId="LiveId" clId="{1875CEC7-6FD5-43C9-821B-A999FCE1FEB8}" dt="2017-11-25T17:04:46.090" v="2846" actId="403"/>
          <ac:graphicFrameMkLst>
            <pc:docMk/>
            <pc:sldMk cId="4195428463" sldId="397"/>
            <ac:graphicFrameMk id="7" creationId="{8DA2835B-166F-48F9-82BD-14DFC4C1E8DD}"/>
          </ac:graphicFrameMkLst>
        </pc:graphicFrameChg>
        <pc:graphicFrameChg chg="add del">
          <ac:chgData name="Allan Hicks" userId="59547b4cb95ef108" providerId="LiveId" clId="{1875CEC7-6FD5-43C9-821B-A999FCE1FEB8}" dt="2017-11-25T17:00:33.970" v="2808"/>
          <ac:graphicFrameMkLst>
            <pc:docMk/>
            <pc:sldMk cId="4195428463" sldId="397"/>
            <ac:graphicFrameMk id="8" creationId="{0A4FD5C9-2A53-4200-8AF2-F60442F8D20B}"/>
          </ac:graphicFrameMkLst>
        </pc:graphicFrameChg>
        <pc:graphicFrameChg chg="add mod modGraphic">
          <ac:chgData name="Allan Hicks" userId="59547b4cb95ef108" providerId="LiveId" clId="{1875CEC7-6FD5-43C9-821B-A999FCE1FEB8}" dt="2017-11-25T17:05:00.984" v="2848" actId="403"/>
          <ac:graphicFrameMkLst>
            <pc:docMk/>
            <pc:sldMk cId="4195428463" sldId="397"/>
            <ac:graphicFrameMk id="9" creationId="{6A741780-1A7F-418E-A5E4-2BC52CBD1E67}"/>
          </ac:graphicFrameMkLst>
        </pc:graphicFrameChg>
      </pc:sldChg>
      <pc:sldChg chg="modSp add">
        <pc:chgData name="Allan Hicks" userId="59547b4cb95ef108" providerId="LiveId" clId="{1875CEC7-6FD5-43C9-821B-A999FCE1FEB8}" dt="2017-11-25T16:58:06.770" v="2801" actId="167"/>
        <pc:sldMkLst>
          <pc:docMk/>
          <pc:sldMk cId="2698041485" sldId="398"/>
        </pc:sldMkLst>
        <pc:spChg chg="mod">
          <ac:chgData name="Allan Hicks" userId="59547b4cb95ef108" providerId="LiveId" clId="{1875CEC7-6FD5-43C9-821B-A999FCE1FEB8}" dt="2017-11-25T16:57:59.560" v="2800" actId="20577"/>
          <ac:spMkLst>
            <pc:docMk/>
            <pc:sldMk cId="2698041485" sldId="398"/>
            <ac:spMk id="3" creationId="{00000000-0000-0000-0000-000000000000}"/>
          </ac:spMkLst>
        </pc:spChg>
        <pc:picChg chg="ord">
          <ac:chgData name="Allan Hicks" userId="59547b4cb95ef108" providerId="LiveId" clId="{1875CEC7-6FD5-43C9-821B-A999FCE1FEB8}" dt="2017-11-25T16:58:06.770" v="2801" actId="167"/>
          <ac:picMkLst>
            <pc:docMk/>
            <pc:sldMk cId="2698041485" sldId="398"/>
            <ac:picMk id="6" creationId="{00000000-0000-0000-0000-000000000000}"/>
          </ac:picMkLst>
        </pc:picChg>
      </pc:sldChg>
      <pc:sldChg chg="modSp add">
        <pc:chgData name="Allan Hicks" userId="59547b4cb95ef108" providerId="LiveId" clId="{1875CEC7-6FD5-43C9-821B-A999FCE1FEB8}" dt="2017-11-25T21:22:57.805" v="3228" actId="6549"/>
        <pc:sldMkLst>
          <pc:docMk/>
          <pc:sldMk cId="3812291219" sldId="399"/>
        </pc:sldMkLst>
        <pc:spChg chg="mod">
          <ac:chgData name="Allan Hicks" userId="59547b4cb95ef108" providerId="LiveId" clId="{1875CEC7-6FD5-43C9-821B-A999FCE1FEB8}" dt="2017-11-25T21:22:57.805" v="3228" actId="6549"/>
          <ac:spMkLst>
            <pc:docMk/>
            <pc:sldMk cId="3812291219" sldId="399"/>
            <ac:spMk id="2" creationId="{7AC3D82D-4EB8-45A2-B2FD-940FA1213859}"/>
          </ac:spMkLst>
        </pc:spChg>
        <pc:spChg chg="mod">
          <ac:chgData name="Allan Hicks" userId="59547b4cb95ef108" providerId="LiveId" clId="{1875CEC7-6FD5-43C9-821B-A999FCE1FEB8}" dt="2017-11-25T21:22:32.037" v="3205" actId="20577"/>
          <ac:spMkLst>
            <pc:docMk/>
            <pc:sldMk cId="3812291219" sldId="399"/>
            <ac:spMk id="3" creationId="{DEDFF62D-EAF2-4745-A473-4B63BCA2E8BD}"/>
          </ac:spMkLst>
        </pc:spChg>
      </pc:sldChg>
      <pc:sldChg chg="modSp add">
        <pc:chgData name="Allan Hicks" userId="59547b4cb95ef108" providerId="LiveId" clId="{1875CEC7-6FD5-43C9-821B-A999FCE1FEB8}" dt="2017-11-25T21:45:25.766" v="3825" actId="14"/>
        <pc:sldMkLst>
          <pc:docMk/>
          <pc:sldMk cId="1606781873" sldId="400"/>
        </pc:sldMkLst>
        <pc:spChg chg="mod">
          <ac:chgData name="Allan Hicks" userId="59547b4cb95ef108" providerId="LiveId" clId="{1875CEC7-6FD5-43C9-821B-A999FCE1FEB8}" dt="2017-11-25T21:45:25.766" v="3825" actId="14"/>
          <ac:spMkLst>
            <pc:docMk/>
            <pc:sldMk cId="1606781873" sldId="400"/>
            <ac:spMk id="2" creationId="{DD617174-2931-4309-B664-E3DE7AB9B369}"/>
          </ac:spMkLst>
        </pc:spChg>
        <pc:spChg chg="mod">
          <ac:chgData name="Allan Hicks" userId="59547b4cb95ef108" providerId="LiveId" clId="{1875CEC7-6FD5-43C9-821B-A999FCE1FEB8}" dt="2017-11-25T21:43:54.233" v="3650" actId="20577"/>
          <ac:spMkLst>
            <pc:docMk/>
            <pc:sldMk cId="1606781873" sldId="400"/>
            <ac:spMk id="3" creationId="{F3490BA2-9D12-4BFE-A3BA-D1067CCC477B}"/>
          </ac:spMkLst>
        </pc:spChg>
      </pc:sldChg>
      <pc:sldChg chg="addSp delSp modSp add">
        <pc:chgData name="Allan Hicks" userId="59547b4cb95ef108" providerId="LiveId" clId="{1875CEC7-6FD5-43C9-821B-A999FCE1FEB8}" dt="2017-11-25T21:25:11.197" v="3260" actId="478"/>
        <pc:sldMkLst>
          <pc:docMk/>
          <pc:sldMk cId="637746437" sldId="401"/>
        </pc:sldMkLst>
        <pc:spChg chg="del">
          <ac:chgData name="Allan Hicks" userId="59547b4cb95ef108" providerId="LiveId" clId="{1875CEC7-6FD5-43C9-821B-A999FCE1FEB8}" dt="2017-11-25T21:24:33.011" v="3230" actId="478"/>
          <ac:spMkLst>
            <pc:docMk/>
            <pc:sldMk cId="637746437" sldId="401"/>
            <ac:spMk id="2" creationId="{29254A08-D295-4C9B-9FB0-61E6AFE574FC}"/>
          </ac:spMkLst>
        </pc:spChg>
        <pc:spChg chg="del">
          <ac:chgData name="Allan Hicks" userId="59547b4cb95ef108" providerId="LiveId" clId="{1875CEC7-6FD5-43C9-821B-A999FCE1FEB8}" dt="2017-11-25T21:25:11.197" v="3260" actId="478"/>
          <ac:spMkLst>
            <pc:docMk/>
            <pc:sldMk cId="637746437" sldId="401"/>
            <ac:spMk id="3" creationId="{B7CE5680-B878-4ED3-BED2-6C48BCBF599C}"/>
          </ac:spMkLst>
        </pc:spChg>
        <pc:picChg chg="add mod">
          <ac:chgData name="Allan Hicks" userId="59547b4cb95ef108" providerId="LiveId" clId="{1875CEC7-6FD5-43C9-821B-A999FCE1FEB8}" dt="2017-11-25T21:24:43.170" v="3259" actId="1035"/>
          <ac:picMkLst>
            <pc:docMk/>
            <pc:sldMk cId="637746437" sldId="401"/>
            <ac:picMk id="6" creationId="{087D0914-E735-4A7E-A749-739A07DCFEF1}"/>
          </ac:picMkLst>
        </pc:picChg>
      </pc:sldChg>
      <pc:sldChg chg="modSp add">
        <pc:chgData name="Allan Hicks" userId="59547b4cb95ef108" providerId="LiveId" clId="{1875CEC7-6FD5-43C9-821B-A999FCE1FEB8}" dt="2017-11-25T21:23:05.287" v="3229" actId="6549"/>
        <pc:sldMkLst>
          <pc:docMk/>
          <pc:sldMk cId="250765187" sldId="402"/>
        </pc:sldMkLst>
        <pc:spChg chg="mod">
          <ac:chgData name="Allan Hicks" userId="59547b4cb95ef108" providerId="LiveId" clId="{1875CEC7-6FD5-43C9-821B-A999FCE1FEB8}" dt="2017-11-25T21:23:05.287" v="3229" actId="6549"/>
          <ac:spMkLst>
            <pc:docMk/>
            <pc:sldMk cId="250765187" sldId="402"/>
            <ac:spMk id="2" creationId="{7AC3D82D-4EB8-45A2-B2FD-940FA1213859}"/>
          </ac:spMkLst>
        </pc:spChg>
        <pc:spChg chg="mod">
          <ac:chgData name="Allan Hicks" userId="59547b4cb95ef108" providerId="LiveId" clId="{1875CEC7-6FD5-43C9-821B-A999FCE1FEB8}" dt="2017-11-25T21:22:40.278" v="3226" actId="20577"/>
          <ac:spMkLst>
            <pc:docMk/>
            <pc:sldMk cId="250765187" sldId="402"/>
            <ac:spMk id="3" creationId="{DEDFF62D-EAF2-4745-A473-4B63BCA2E8BD}"/>
          </ac:spMkLst>
        </pc:spChg>
      </pc:sldChg>
      <pc:sldChg chg="add">
        <pc:chgData name="Allan Hicks" userId="59547b4cb95ef108" providerId="LiveId" clId="{1875CEC7-6FD5-43C9-821B-A999FCE1FEB8}" dt="2017-11-25T21:31:05.736" v="3291"/>
        <pc:sldMkLst>
          <pc:docMk/>
          <pc:sldMk cId="1263649461" sldId="403"/>
        </pc:sldMkLst>
      </pc:sldChg>
      <pc:sldChg chg="add">
        <pc:chgData name="Allan Hicks" userId="59547b4cb95ef108" providerId="LiveId" clId="{1875CEC7-6FD5-43C9-821B-A999FCE1FEB8}" dt="2017-11-25T21:31:05.736" v="3291"/>
        <pc:sldMkLst>
          <pc:docMk/>
          <pc:sldMk cId="3382659747" sldId="404"/>
        </pc:sldMkLst>
      </pc:sldChg>
      <pc:sldChg chg="add">
        <pc:chgData name="Allan Hicks" userId="59547b4cb95ef108" providerId="LiveId" clId="{1875CEC7-6FD5-43C9-821B-A999FCE1FEB8}" dt="2017-11-25T21:40:05.685" v="3587"/>
        <pc:sldMkLst>
          <pc:docMk/>
          <pc:sldMk cId="2581519978" sldId="405"/>
        </pc:sldMkLst>
      </pc:sldChg>
      <pc:sldChg chg="add">
        <pc:chgData name="Allan Hicks" userId="59547b4cb95ef108" providerId="LiveId" clId="{1875CEC7-6FD5-43C9-821B-A999FCE1FEB8}" dt="2017-11-25T21:42:12.443" v="3610"/>
        <pc:sldMkLst>
          <pc:docMk/>
          <pc:sldMk cId="1830849787" sldId="406"/>
        </pc:sldMkLst>
      </pc:sldChg>
      <pc:sldChg chg="add">
        <pc:chgData name="Allan Hicks" userId="59547b4cb95ef108" providerId="LiveId" clId="{1875CEC7-6FD5-43C9-821B-A999FCE1FEB8}" dt="2017-11-25T22:04:55.785" v="3943"/>
        <pc:sldMkLst>
          <pc:docMk/>
          <pc:sldMk cId="1973750138" sldId="407"/>
        </pc:sldMkLst>
      </pc:sldChg>
      <pc:sldChg chg="add">
        <pc:chgData name="Allan Hicks" userId="59547b4cb95ef108" providerId="LiveId" clId="{1875CEC7-6FD5-43C9-821B-A999FCE1FEB8}" dt="2017-11-25T22:07:54.783" v="4036"/>
        <pc:sldMkLst>
          <pc:docMk/>
          <pc:sldMk cId="1222754551" sldId="408"/>
        </pc:sldMkLst>
      </pc:sldChg>
      <pc:sldChg chg="add ord">
        <pc:chgData name="Allan Hicks" userId="59547b4cb95ef108" providerId="LiveId" clId="{1875CEC7-6FD5-43C9-821B-A999FCE1FEB8}" dt="2017-11-25T22:10:53.912" v="4053"/>
        <pc:sldMkLst>
          <pc:docMk/>
          <pc:sldMk cId="1953166592" sldId="409"/>
        </pc:sldMkLst>
      </pc:sldChg>
    </pc:docChg>
  </pc:docChgLst>
  <pc:docChgLst>
    <pc:chgData name="Allan Hicks" userId="59547b4cb95ef108" providerId="LiveId" clId="{EF1E8A69-8D8B-40AC-8F31-EC2E8B63DFE3}"/>
    <pc:docChg chg="custSel addSld delSld modSld sldOrd">
      <pc:chgData name="Allan Hicks" userId="59547b4cb95ef108" providerId="LiveId" clId="{EF1E8A69-8D8B-40AC-8F31-EC2E8B63DFE3}" dt="2017-11-24T23:47:38.106" v="689" actId="20577"/>
      <pc:docMkLst>
        <pc:docMk/>
      </pc:docMkLst>
      <pc:sldChg chg="modSp">
        <pc:chgData name="Allan Hicks" userId="59547b4cb95ef108" providerId="LiveId" clId="{EF1E8A69-8D8B-40AC-8F31-EC2E8B63DFE3}" dt="2017-11-24T22:50:15.166" v="43" actId="20577"/>
        <pc:sldMkLst>
          <pc:docMk/>
          <pc:sldMk cId="845328403" sldId="258"/>
        </pc:sldMkLst>
        <pc:spChg chg="mod">
          <ac:chgData name="Allan Hicks" userId="59547b4cb95ef108" providerId="LiveId" clId="{EF1E8A69-8D8B-40AC-8F31-EC2E8B63DFE3}" dt="2017-11-24T22:50:15.166" v="43" actId="20577"/>
          <ac:spMkLst>
            <pc:docMk/>
            <pc:sldMk cId="845328403" sldId="258"/>
            <ac:spMk id="2" creationId="{00000000-0000-0000-0000-000000000000}"/>
          </ac:spMkLst>
        </pc:spChg>
      </pc:sldChg>
      <pc:sldChg chg="del">
        <pc:chgData name="Allan Hicks" userId="59547b4cb95ef108" providerId="LiveId" clId="{EF1E8A69-8D8B-40AC-8F31-EC2E8B63DFE3}" dt="2017-11-24T22:51:03.044" v="46" actId="2696"/>
        <pc:sldMkLst>
          <pc:docMk/>
          <pc:sldMk cId="3856469507" sldId="259"/>
        </pc:sldMkLst>
      </pc:sldChg>
      <pc:sldChg chg="ord">
        <pc:chgData name="Allan Hicks" userId="59547b4cb95ef108" providerId="LiveId" clId="{EF1E8A69-8D8B-40AC-8F31-EC2E8B63DFE3}" dt="2017-11-24T23:32:54.223" v="435" actId="20577"/>
        <pc:sldMkLst>
          <pc:docMk/>
          <pc:sldMk cId="904829633" sldId="261"/>
        </pc:sldMkLst>
      </pc:sldChg>
      <pc:sldChg chg="modSp">
        <pc:chgData name="Allan Hicks" userId="59547b4cb95ef108" providerId="LiveId" clId="{EF1E8A69-8D8B-40AC-8F31-EC2E8B63DFE3}" dt="2017-11-24T23:32:07.304" v="434" actId="6549"/>
        <pc:sldMkLst>
          <pc:docMk/>
          <pc:sldMk cId="963396750" sldId="262"/>
        </pc:sldMkLst>
        <pc:spChg chg="mod">
          <ac:chgData name="Allan Hicks" userId="59547b4cb95ef108" providerId="LiveId" clId="{EF1E8A69-8D8B-40AC-8F31-EC2E8B63DFE3}" dt="2017-11-24T23:32:07.304" v="434" actId="6549"/>
          <ac:spMkLst>
            <pc:docMk/>
            <pc:sldMk cId="963396750" sldId="262"/>
            <ac:spMk id="2" creationId="{00000000-0000-0000-0000-000000000000}"/>
          </ac:spMkLst>
        </pc:spChg>
      </pc:sldChg>
      <pc:sldChg chg="del">
        <pc:chgData name="Allan Hicks" userId="59547b4cb95ef108" providerId="LiveId" clId="{EF1E8A69-8D8B-40AC-8F31-EC2E8B63DFE3}" dt="2017-11-24T23:34:07.747" v="440" actId="2696"/>
        <pc:sldMkLst>
          <pc:docMk/>
          <pc:sldMk cId="1480361003" sldId="263"/>
        </pc:sldMkLst>
      </pc:sldChg>
      <pc:sldChg chg="delSp modAnim">
        <pc:chgData name="Allan Hicks" userId="59547b4cb95ef108" providerId="LiveId" clId="{EF1E8A69-8D8B-40AC-8F31-EC2E8B63DFE3}" dt="2017-11-24T23:33:45.509" v="439" actId="20577"/>
        <pc:sldMkLst>
          <pc:docMk/>
          <pc:sldMk cId="785178556" sldId="264"/>
        </pc:sldMkLst>
        <pc:spChg chg="del">
          <ac:chgData name="Allan Hicks" userId="59547b4cb95ef108" providerId="LiveId" clId="{EF1E8A69-8D8B-40AC-8F31-EC2E8B63DFE3}" dt="2017-11-24T23:33:23.696" v="438" actId="478"/>
          <ac:spMkLst>
            <pc:docMk/>
            <pc:sldMk cId="785178556" sldId="264"/>
            <ac:spMk id="2" creationId="{AFDA8CF9-79FD-4BB9-B3C0-334561B4F555}"/>
          </ac:spMkLst>
        </pc:spChg>
      </pc:sldChg>
      <pc:sldChg chg="del">
        <pc:chgData name="Allan Hicks" userId="59547b4cb95ef108" providerId="LiveId" clId="{EF1E8A69-8D8B-40AC-8F31-EC2E8B63DFE3}" dt="2017-11-24T23:34:07.758" v="441" actId="2696"/>
        <pc:sldMkLst>
          <pc:docMk/>
          <pc:sldMk cId="3414006112" sldId="265"/>
        </pc:sldMkLst>
      </pc:sldChg>
      <pc:sldChg chg="del">
        <pc:chgData name="Allan Hicks" userId="59547b4cb95ef108" providerId="LiveId" clId="{EF1E8A69-8D8B-40AC-8F31-EC2E8B63DFE3}" dt="2017-11-24T23:34:07.767" v="442" actId="2696"/>
        <pc:sldMkLst>
          <pc:docMk/>
          <pc:sldMk cId="1843656858" sldId="266"/>
        </pc:sldMkLst>
      </pc:sldChg>
      <pc:sldChg chg="del">
        <pc:chgData name="Allan Hicks" userId="59547b4cb95ef108" providerId="LiveId" clId="{EF1E8A69-8D8B-40AC-8F31-EC2E8B63DFE3}" dt="2017-11-24T23:34:07.790" v="444" actId="2696"/>
        <pc:sldMkLst>
          <pc:docMk/>
          <pc:sldMk cId="3455148604" sldId="267"/>
        </pc:sldMkLst>
      </pc:sldChg>
      <pc:sldChg chg="del">
        <pc:chgData name="Allan Hicks" userId="59547b4cb95ef108" providerId="LiveId" clId="{EF1E8A69-8D8B-40AC-8F31-EC2E8B63DFE3}" dt="2017-11-24T23:34:07.823" v="446" actId="2696"/>
        <pc:sldMkLst>
          <pc:docMk/>
          <pc:sldMk cId="2932252728" sldId="268"/>
        </pc:sldMkLst>
      </pc:sldChg>
      <pc:sldChg chg="del">
        <pc:chgData name="Allan Hicks" userId="59547b4cb95ef108" providerId="LiveId" clId="{EF1E8A69-8D8B-40AC-8F31-EC2E8B63DFE3}" dt="2017-11-24T23:34:07.835" v="447" actId="2696"/>
        <pc:sldMkLst>
          <pc:docMk/>
          <pc:sldMk cId="3878964547" sldId="269"/>
        </pc:sldMkLst>
      </pc:sldChg>
      <pc:sldChg chg="del">
        <pc:chgData name="Allan Hicks" userId="59547b4cb95ef108" providerId="LiveId" clId="{EF1E8A69-8D8B-40AC-8F31-EC2E8B63DFE3}" dt="2017-11-24T23:34:07.861" v="449" actId="2696"/>
        <pc:sldMkLst>
          <pc:docMk/>
          <pc:sldMk cId="3873084593" sldId="270"/>
        </pc:sldMkLst>
      </pc:sldChg>
      <pc:sldChg chg="del">
        <pc:chgData name="Allan Hicks" userId="59547b4cb95ef108" providerId="LiveId" clId="{EF1E8A69-8D8B-40AC-8F31-EC2E8B63DFE3}" dt="2017-11-24T23:34:07.805" v="445" actId="2696"/>
        <pc:sldMkLst>
          <pc:docMk/>
          <pc:sldMk cId="2148947171" sldId="273"/>
        </pc:sldMkLst>
      </pc:sldChg>
      <pc:sldChg chg="del">
        <pc:chgData name="Allan Hicks" userId="59547b4cb95ef108" providerId="LiveId" clId="{EF1E8A69-8D8B-40AC-8F31-EC2E8B63DFE3}" dt="2017-11-24T23:34:07.845" v="448" actId="2696"/>
        <pc:sldMkLst>
          <pc:docMk/>
          <pc:sldMk cId="3644398260" sldId="275"/>
        </pc:sldMkLst>
      </pc:sldChg>
      <pc:sldChg chg="del">
        <pc:chgData name="Allan Hicks" userId="59547b4cb95ef108" providerId="LiveId" clId="{EF1E8A69-8D8B-40AC-8F31-EC2E8B63DFE3}" dt="2017-11-24T23:34:46.521" v="451" actId="2696"/>
        <pc:sldMkLst>
          <pc:docMk/>
          <pc:sldMk cId="4285673581" sldId="276"/>
        </pc:sldMkLst>
      </pc:sldChg>
      <pc:sldChg chg="del">
        <pc:chgData name="Allan Hicks" userId="59547b4cb95ef108" providerId="LiveId" clId="{EF1E8A69-8D8B-40AC-8F31-EC2E8B63DFE3}" dt="2017-11-24T23:34:46.530" v="452" actId="2696"/>
        <pc:sldMkLst>
          <pc:docMk/>
          <pc:sldMk cId="3284531274" sldId="278"/>
        </pc:sldMkLst>
      </pc:sldChg>
      <pc:sldChg chg="ord">
        <pc:chgData name="Allan Hicks" userId="59547b4cb95ef108" providerId="LiveId" clId="{EF1E8A69-8D8B-40AC-8F31-EC2E8B63DFE3}" dt="2017-11-24T23:34:35.505" v="450" actId="20577"/>
        <pc:sldMkLst>
          <pc:docMk/>
          <pc:sldMk cId="1289499432" sldId="281"/>
        </pc:sldMkLst>
      </pc:sldChg>
      <pc:sldChg chg="del">
        <pc:chgData name="Allan Hicks" userId="59547b4cb95ef108" providerId="LiveId" clId="{EF1E8A69-8D8B-40AC-8F31-EC2E8B63DFE3}" dt="2017-11-24T23:34:46.539" v="453" actId="2696"/>
        <pc:sldMkLst>
          <pc:docMk/>
          <pc:sldMk cId="3131168420" sldId="282"/>
        </pc:sldMkLst>
      </pc:sldChg>
      <pc:sldChg chg="modSp">
        <pc:chgData name="Allan Hicks" userId="59547b4cb95ef108" providerId="LiveId" clId="{EF1E8A69-8D8B-40AC-8F31-EC2E8B63DFE3}" dt="2017-11-24T23:35:04.210" v="465" actId="20577"/>
        <pc:sldMkLst>
          <pc:docMk/>
          <pc:sldMk cId="518268985" sldId="283"/>
        </pc:sldMkLst>
        <pc:spChg chg="mod">
          <ac:chgData name="Allan Hicks" userId="59547b4cb95ef108" providerId="LiveId" clId="{EF1E8A69-8D8B-40AC-8F31-EC2E8B63DFE3}" dt="2017-11-24T23:35:04.210" v="465" actId="20577"/>
          <ac:spMkLst>
            <pc:docMk/>
            <pc:sldMk cId="518268985" sldId="283"/>
            <ac:spMk id="9" creationId="{F78D9E74-6E47-4860-A94D-1E8B812D4B53}"/>
          </ac:spMkLst>
        </pc:spChg>
      </pc:sldChg>
      <pc:sldChg chg="del">
        <pc:chgData name="Allan Hicks" userId="59547b4cb95ef108" providerId="LiveId" clId="{EF1E8A69-8D8B-40AC-8F31-EC2E8B63DFE3}" dt="2017-11-24T23:36:04.145" v="466" actId="2696"/>
        <pc:sldMkLst>
          <pc:docMk/>
          <pc:sldMk cId="1342129228" sldId="284"/>
        </pc:sldMkLst>
      </pc:sldChg>
      <pc:sldChg chg="addSp delSp modSp">
        <pc:chgData name="Allan Hicks" userId="59547b4cb95ef108" providerId="LiveId" clId="{EF1E8A69-8D8B-40AC-8F31-EC2E8B63DFE3}" dt="2017-11-24T23:42:12.570" v="546" actId="167"/>
        <pc:sldMkLst>
          <pc:docMk/>
          <pc:sldMk cId="1731397735" sldId="286"/>
        </pc:sldMkLst>
        <pc:spChg chg="mod">
          <ac:chgData name="Allan Hicks" userId="59547b4cb95ef108" providerId="LiveId" clId="{EF1E8A69-8D8B-40AC-8F31-EC2E8B63DFE3}" dt="2017-11-24T23:39:14.795" v="511" actId="20577"/>
          <ac:spMkLst>
            <pc:docMk/>
            <pc:sldMk cId="1731397735" sldId="286"/>
            <ac:spMk id="2" creationId="{C352EEFE-3726-4CAA-8A49-1DC00AB1CBB8}"/>
          </ac:spMkLst>
        </pc:spChg>
        <pc:spChg chg="del">
          <ac:chgData name="Allan Hicks" userId="59547b4cb95ef108" providerId="LiveId" clId="{EF1E8A69-8D8B-40AC-8F31-EC2E8B63DFE3}" dt="2017-11-24T23:40:29.539" v="521" actId="478"/>
          <ac:spMkLst>
            <pc:docMk/>
            <pc:sldMk cId="1731397735" sldId="286"/>
            <ac:spMk id="4" creationId="{A3063FA0-FAE8-4FCE-BABD-100E4FEF5670}"/>
          </ac:spMkLst>
        </pc:spChg>
        <pc:spChg chg="mod topLvl">
          <ac:chgData name="Allan Hicks" userId="59547b4cb95ef108" providerId="LiveId" clId="{EF1E8A69-8D8B-40AC-8F31-EC2E8B63DFE3}" dt="2017-11-24T23:40:50.069" v="539" actId="1036"/>
          <ac:spMkLst>
            <pc:docMk/>
            <pc:sldMk cId="1731397735" sldId="286"/>
            <ac:spMk id="7" creationId="{AB6A52B0-05CE-49F7-9DCA-35490A22471A}"/>
          </ac:spMkLst>
        </pc:spChg>
        <pc:spChg chg="mod topLvl">
          <ac:chgData name="Allan Hicks" userId="59547b4cb95ef108" providerId="LiveId" clId="{EF1E8A69-8D8B-40AC-8F31-EC2E8B63DFE3}" dt="2017-11-24T23:42:06.037" v="545" actId="404"/>
          <ac:spMkLst>
            <pc:docMk/>
            <pc:sldMk cId="1731397735" sldId="286"/>
            <ac:spMk id="10" creationId="{B7308FDA-98AD-4A2F-ACC5-51613145D655}"/>
          </ac:spMkLst>
        </pc:spChg>
        <pc:spChg chg="del mod topLvl">
          <ac:chgData name="Allan Hicks" userId="59547b4cb95ef108" providerId="LiveId" clId="{EF1E8A69-8D8B-40AC-8F31-EC2E8B63DFE3}" dt="2017-11-24T23:40:16.208" v="519" actId="478"/>
          <ac:spMkLst>
            <pc:docMk/>
            <pc:sldMk cId="1731397735" sldId="286"/>
            <ac:spMk id="11" creationId="{C6D7C8E6-767E-4C0D-8C0D-40E09CE3F2C2}"/>
          </ac:spMkLst>
        </pc:spChg>
        <pc:grpChg chg="add del mod">
          <ac:chgData name="Allan Hicks" userId="59547b4cb95ef108" providerId="LiveId" clId="{EF1E8A69-8D8B-40AC-8F31-EC2E8B63DFE3}" dt="2017-11-24T23:39:35.727" v="514" actId="165"/>
          <ac:grpSpMkLst>
            <pc:docMk/>
            <pc:sldMk cId="1731397735" sldId="286"/>
            <ac:grpSpMk id="6" creationId="{4DBC8F1D-6FD2-4E8A-93D1-7E47685257DB}"/>
          </ac:grpSpMkLst>
        </pc:grpChg>
        <pc:picChg chg="mod ord topLvl">
          <ac:chgData name="Allan Hicks" userId="59547b4cb95ef108" providerId="LiveId" clId="{EF1E8A69-8D8B-40AC-8F31-EC2E8B63DFE3}" dt="2017-11-24T23:42:12.570" v="546" actId="167"/>
          <ac:picMkLst>
            <pc:docMk/>
            <pc:sldMk cId="1731397735" sldId="286"/>
            <ac:picMk id="8" creationId="{17C357C3-FD64-4C59-BCA0-2F5C7BC52870}"/>
          </ac:picMkLst>
        </pc:picChg>
        <pc:picChg chg="mod topLvl">
          <ac:chgData name="Allan Hicks" userId="59547b4cb95ef108" providerId="LiveId" clId="{EF1E8A69-8D8B-40AC-8F31-EC2E8B63DFE3}" dt="2017-11-24T23:41:51.828" v="543" actId="1076"/>
          <ac:picMkLst>
            <pc:docMk/>
            <pc:sldMk cId="1731397735" sldId="286"/>
            <ac:picMk id="9" creationId="{2B196A8A-BDE4-4CA4-B275-E3C86B7873D9}"/>
          </ac:picMkLst>
        </pc:picChg>
      </pc:sldChg>
      <pc:sldChg chg="del">
        <pc:chgData name="Allan Hicks" userId="59547b4cb95ef108" providerId="LiveId" clId="{EF1E8A69-8D8B-40AC-8F31-EC2E8B63DFE3}" dt="2017-11-24T23:38:49.691" v="480" actId="2696"/>
        <pc:sldMkLst>
          <pc:docMk/>
          <pc:sldMk cId="2817519838" sldId="287"/>
        </pc:sldMkLst>
      </pc:sldChg>
      <pc:sldChg chg="del">
        <pc:chgData name="Allan Hicks" userId="59547b4cb95ef108" providerId="LiveId" clId="{EF1E8A69-8D8B-40AC-8F31-EC2E8B63DFE3}" dt="2017-11-24T23:38:43.118" v="479" actId="2696"/>
        <pc:sldMkLst>
          <pc:docMk/>
          <pc:sldMk cId="920758927" sldId="288"/>
        </pc:sldMkLst>
      </pc:sldChg>
      <pc:sldChg chg="del">
        <pc:chgData name="Allan Hicks" userId="59547b4cb95ef108" providerId="LiveId" clId="{EF1E8A69-8D8B-40AC-8F31-EC2E8B63DFE3}" dt="2017-11-24T23:38:43.114" v="478" actId="2696"/>
        <pc:sldMkLst>
          <pc:docMk/>
          <pc:sldMk cId="3005458482" sldId="289"/>
        </pc:sldMkLst>
      </pc:sldChg>
      <pc:sldChg chg="addSp delSp modSp del">
        <pc:chgData name="Allan Hicks" userId="59547b4cb95ef108" providerId="LiveId" clId="{EF1E8A69-8D8B-40AC-8F31-EC2E8B63DFE3}" dt="2017-11-24T23:41:28.642" v="540" actId="2696"/>
        <pc:sldMkLst>
          <pc:docMk/>
          <pc:sldMk cId="1589063972" sldId="290"/>
        </pc:sldMkLst>
        <pc:spChg chg="mod">
          <ac:chgData name="Allan Hicks" userId="59547b4cb95ef108" providerId="LiveId" clId="{EF1E8A69-8D8B-40AC-8F31-EC2E8B63DFE3}" dt="2017-11-24T23:38:00.950" v="476" actId="164"/>
          <ac:spMkLst>
            <pc:docMk/>
            <pc:sldMk cId="1589063972" sldId="290"/>
            <ac:spMk id="9" creationId="{9C50939F-450E-42D0-A37D-8EBC4A9AA3B5}"/>
          </ac:spMkLst>
        </pc:spChg>
        <pc:spChg chg="mod">
          <ac:chgData name="Allan Hicks" userId="59547b4cb95ef108" providerId="LiveId" clId="{EF1E8A69-8D8B-40AC-8F31-EC2E8B63DFE3}" dt="2017-11-24T23:38:00.950" v="476" actId="164"/>
          <ac:spMkLst>
            <pc:docMk/>
            <pc:sldMk cId="1589063972" sldId="290"/>
            <ac:spMk id="10" creationId="{FF25BFC8-7ED7-4449-AD91-1057FFC5150B}"/>
          </ac:spMkLst>
        </pc:spChg>
        <pc:spChg chg="mod">
          <ac:chgData name="Allan Hicks" userId="59547b4cb95ef108" providerId="LiveId" clId="{EF1E8A69-8D8B-40AC-8F31-EC2E8B63DFE3}" dt="2017-11-24T23:38:00.950" v="476" actId="164"/>
          <ac:spMkLst>
            <pc:docMk/>
            <pc:sldMk cId="1589063972" sldId="290"/>
            <ac:spMk id="11" creationId="{F93C2698-A88F-411E-AECD-742C02ED22A3}"/>
          </ac:spMkLst>
        </pc:spChg>
        <pc:spChg chg="del">
          <ac:chgData name="Allan Hicks" userId="59547b4cb95ef108" providerId="LiveId" clId="{EF1E8A69-8D8B-40AC-8F31-EC2E8B63DFE3}" dt="2017-11-24T23:37:26.366" v="470" actId="478"/>
          <ac:spMkLst>
            <pc:docMk/>
            <pc:sldMk cId="1589063972" sldId="290"/>
            <ac:spMk id="12" creationId="{E91FFAD9-F5A3-4FDA-A570-D7964F6A7CC9}"/>
          </ac:spMkLst>
        </pc:spChg>
        <pc:spChg chg="add del mod">
          <ac:chgData name="Allan Hicks" userId="59547b4cb95ef108" providerId="LiveId" clId="{EF1E8A69-8D8B-40AC-8F31-EC2E8B63DFE3}" dt="2017-11-24T23:37:20.910" v="469" actId="478"/>
          <ac:spMkLst>
            <pc:docMk/>
            <pc:sldMk cId="1589063972" sldId="290"/>
            <ac:spMk id="14" creationId="{C1564726-89D4-44FF-8843-1F1CF0C716BE}"/>
          </ac:spMkLst>
        </pc:spChg>
        <pc:grpChg chg="add mod">
          <ac:chgData name="Allan Hicks" userId="59547b4cb95ef108" providerId="LiveId" clId="{EF1E8A69-8D8B-40AC-8F31-EC2E8B63DFE3}" dt="2017-11-24T23:38:04.637" v="477" actId="1076"/>
          <ac:grpSpMkLst>
            <pc:docMk/>
            <pc:sldMk cId="1589063972" sldId="290"/>
            <ac:grpSpMk id="15" creationId="{DF9853DE-306B-46EA-BD56-31FC167451B0}"/>
          </ac:grpSpMkLst>
        </pc:grpChg>
        <pc:picChg chg="del mod">
          <ac:chgData name="Allan Hicks" userId="59547b4cb95ef108" providerId="LiveId" clId="{EF1E8A69-8D8B-40AC-8F31-EC2E8B63DFE3}" dt="2017-11-24T23:37:36.488" v="473" actId="478"/>
          <ac:picMkLst>
            <pc:docMk/>
            <pc:sldMk cId="1589063972" sldId="290"/>
            <ac:picMk id="2" creationId="{A561DBC5-CA34-4947-A05B-89D0E815F572}"/>
          </ac:picMkLst>
        </pc:picChg>
        <pc:picChg chg="del">
          <ac:chgData name="Allan Hicks" userId="59547b4cb95ef108" providerId="LiveId" clId="{EF1E8A69-8D8B-40AC-8F31-EC2E8B63DFE3}" dt="2017-11-24T23:37:09.052" v="468" actId="478"/>
          <ac:picMkLst>
            <pc:docMk/>
            <pc:sldMk cId="1589063972" sldId="290"/>
            <ac:picMk id="6" creationId="{00000000-0000-0000-0000-000000000000}"/>
          </ac:picMkLst>
        </pc:picChg>
        <pc:picChg chg="mod">
          <ac:chgData name="Allan Hicks" userId="59547b4cb95ef108" providerId="LiveId" clId="{EF1E8A69-8D8B-40AC-8F31-EC2E8B63DFE3}" dt="2017-11-24T23:38:00.950" v="476" actId="164"/>
          <ac:picMkLst>
            <pc:docMk/>
            <pc:sldMk cId="1589063972" sldId="290"/>
            <ac:picMk id="7" creationId="{00000000-0000-0000-0000-000000000000}"/>
          </ac:picMkLst>
        </pc:picChg>
        <pc:picChg chg="mod">
          <ac:chgData name="Allan Hicks" userId="59547b4cb95ef108" providerId="LiveId" clId="{EF1E8A69-8D8B-40AC-8F31-EC2E8B63DFE3}" dt="2017-11-24T23:38:00.950" v="476" actId="164"/>
          <ac:picMkLst>
            <pc:docMk/>
            <pc:sldMk cId="1589063972" sldId="290"/>
            <ac:picMk id="8" creationId="{E7C37478-74A9-4893-AC69-B85006291366}"/>
          </ac:picMkLst>
        </pc:picChg>
      </pc:sldChg>
      <pc:sldChg chg="del">
        <pc:chgData name="Allan Hicks" userId="59547b4cb95ef108" providerId="LiveId" clId="{EF1E8A69-8D8B-40AC-8F31-EC2E8B63DFE3}" dt="2017-11-24T23:47:23.880" v="681" actId="2696"/>
        <pc:sldMkLst>
          <pc:docMk/>
          <pc:sldMk cId="3997716720" sldId="297"/>
        </pc:sldMkLst>
      </pc:sldChg>
      <pc:sldChg chg="del">
        <pc:chgData name="Allan Hicks" userId="59547b4cb95ef108" providerId="LiveId" clId="{EF1E8A69-8D8B-40AC-8F31-EC2E8B63DFE3}" dt="2017-11-24T23:33:07.725" v="437" actId="2696"/>
        <pc:sldMkLst>
          <pc:docMk/>
          <pc:sldMk cId="434278518" sldId="303"/>
        </pc:sldMkLst>
      </pc:sldChg>
      <pc:sldChg chg="del">
        <pc:chgData name="Allan Hicks" userId="59547b4cb95ef108" providerId="LiveId" clId="{EF1E8A69-8D8B-40AC-8F31-EC2E8B63DFE3}" dt="2017-11-24T23:33:07.710" v="436" actId="2696"/>
        <pc:sldMkLst>
          <pc:docMk/>
          <pc:sldMk cId="639985915" sldId="304"/>
        </pc:sldMkLst>
      </pc:sldChg>
      <pc:sldChg chg="del">
        <pc:chgData name="Allan Hicks" userId="59547b4cb95ef108" providerId="LiveId" clId="{EF1E8A69-8D8B-40AC-8F31-EC2E8B63DFE3}" dt="2017-11-24T23:34:07.776" v="443" actId="2696"/>
        <pc:sldMkLst>
          <pc:docMk/>
          <pc:sldMk cId="1043362724" sldId="305"/>
        </pc:sldMkLst>
      </pc:sldChg>
      <pc:sldChg chg="del">
        <pc:chgData name="Allan Hicks" userId="59547b4cb95ef108" providerId="LiveId" clId="{EF1E8A69-8D8B-40AC-8F31-EC2E8B63DFE3}" dt="2017-11-24T23:36:32.012" v="467" actId="2696"/>
        <pc:sldMkLst>
          <pc:docMk/>
          <pc:sldMk cId="1953409242" sldId="312"/>
        </pc:sldMkLst>
      </pc:sldChg>
      <pc:sldChg chg="modSp">
        <pc:chgData name="Allan Hicks" userId="59547b4cb95ef108" providerId="LiveId" clId="{EF1E8A69-8D8B-40AC-8F31-EC2E8B63DFE3}" dt="2017-11-24T23:46:19.227" v="680" actId="20577"/>
        <pc:sldMkLst>
          <pc:docMk/>
          <pc:sldMk cId="686094120" sldId="315"/>
        </pc:sldMkLst>
        <pc:spChg chg="mod">
          <ac:chgData name="Allan Hicks" userId="59547b4cb95ef108" providerId="LiveId" clId="{EF1E8A69-8D8B-40AC-8F31-EC2E8B63DFE3}" dt="2017-11-24T23:46:19.227" v="680" actId="20577"/>
          <ac:spMkLst>
            <pc:docMk/>
            <pc:sldMk cId="686094120" sldId="315"/>
            <ac:spMk id="3" creationId="{A418A139-0193-4ABC-9F47-EF09DAA3C74D}"/>
          </ac:spMkLst>
        </pc:spChg>
      </pc:sldChg>
      <pc:sldChg chg="del">
        <pc:chgData name="Allan Hicks" userId="59547b4cb95ef108" providerId="LiveId" clId="{EF1E8A69-8D8B-40AC-8F31-EC2E8B63DFE3}" dt="2017-11-24T22:51:03.054" v="47" actId="2696"/>
        <pc:sldMkLst>
          <pc:docMk/>
          <pc:sldMk cId="1050017207" sldId="344"/>
        </pc:sldMkLst>
      </pc:sldChg>
      <pc:sldChg chg="del">
        <pc:chgData name="Allan Hicks" userId="59547b4cb95ef108" providerId="LiveId" clId="{EF1E8A69-8D8B-40AC-8F31-EC2E8B63DFE3}" dt="2017-11-24T22:51:03.064" v="48" actId="2696"/>
        <pc:sldMkLst>
          <pc:docMk/>
          <pc:sldMk cId="3509257486" sldId="347"/>
        </pc:sldMkLst>
      </pc:sldChg>
      <pc:sldChg chg="delSp modSp ord">
        <pc:chgData name="Allan Hicks" userId="59547b4cb95ef108" providerId="LiveId" clId="{EF1E8A69-8D8B-40AC-8F31-EC2E8B63DFE3}" dt="2017-11-24T22:50:45.218" v="45" actId="478"/>
        <pc:sldMkLst>
          <pc:docMk/>
          <pc:sldMk cId="2974599496" sldId="359"/>
        </pc:sldMkLst>
        <pc:spChg chg="del">
          <ac:chgData name="Allan Hicks" userId="59547b4cb95ef108" providerId="LiveId" clId="{EF1E8A69-8D8B-40AC-8F31-EC2E8B63DFE3}" dt="2017-11-24T22:50:45.218" v="45" actId="478"/>
          <ac:spMkLst>
            <pc:docMk/>
            <pc:sldMk cId="2974599496" sldId="359"/>
            <ac:spMk id="4" creationId="{164F6F1E-A9FE-4C40-9A30-1B8CE3839C80}"/>
          </ac:spMkLst>
        </pc:spChg>
        <pc:picChg chg="ord">
          <ac:chgData name="Allan Hicks" userId="59547b4cb95ef108" providerId="LiveId" clId="{EF1E8A69-8D8B-40AC-8F31-EC2E8B63DFE3}" dt="2017-11-24T22:50:41.891" v="44" actId="167"/>
          <ac:picMkLst>
            <pc:docMk/>
            <pc:sldMk cId="2974599496" sldId="359"/>
            <ac:picMk id="6" creationId="{818218A7-5D3B-47E8-A07E-9C853AABA848}"/>
          </ac:picMkLst>
        </pc:picChg>
      </pc:sldChg>
      <pc:sldChg chg="addSp delSp modSp">
        <pc:chgData name="Allan Hicks" userId="59547b4cb95ef108" providerId="LiveId" clId="{EF1E8A69-8D8B-40AC-8F31-EC2E8B63DFE3}" dt="2017-11-24T23:19:23.478" v="172" actId="20577"/>
        <pc:sldMkLst>
          <pc:docMk/>
          <pc:sldMk cId="3731027983" sldId="360"/>
        </pc:sldMkLst>
        <pc:spChg chg="add del mod">
          <ac:chgData name="Allan Hicks" userId="59547b4cb95ef108" providerId="LiveId" clId="{EF1E8A69-8D8B-40AC-8F31-EC2E8B63DFE3}" dt="2017-11-24T23:13:25.942" v="133" actId="478"/>
          <ac:spMkLst>
            <pc:docMk/>
            <pc:sldMk cId="3731027983" sldId="360"/>
            <ac:spMk id="7" creationId="{B7E06D27-CFD9-4732-B7FB-799008FAFF05}"/>
          </ac:spMkLst>
        </pc:spChg>
        <pc:spChg chg="add del mod">
          <ac:chgData name="Allan Hicks" userId="59547b4cb95ef108" providerId="LiveId" clId="{EF1E8A69-8D8B-40AC-8F31-EC2E8B63DFE3}" dt="2017-11-24T23:13:27.466" v="134" actId="478"/>
          <ac:spMkLst>
            <pc:docMk/>
            <pc:sldMk cId="3731027983" sldId="360"/>
            <ac:spMk id="8" creationId="{C17CB99C-7C2C-4DDC-850B-18B27E120851}"/>
          </ac:spMkLst>
        </pc:spChg>
        <pc:spChg chg="add mod">
          <ac:chgData name="Allan Hicks" userId="59547b4cb95ef108" providerId="LiveId" clId="{EF1E8A69-8D8B-40AC-8F31-EC2E8B63DFE3}" dt="2017-11-24T23:18:24.939" v="147" actId="1076"/>
          <ac:spMkLst>
            <pc:docMk/>
            <pc:sldMk cId="3731027983" sldId="360"/>
            <ac:spMk id="9" creationId="{A56DBB16-A07C-4450-8A25-E092A2F2CE89}"/>
          </ac:spMkLst>
        </pc:spChg>
        <pc:spChg chg="add mod">
          <ac:chgData name="Allan Hicks" userId="59547b4cb95ef108" providerId="LiveId" clId="{EF1E8A69-8D8B-40AC-8F31-EC2E8B63DFE3}" dt="2017-11-24T23:19:23.478" v="172" actId="20577"/>
          <ac:spMkLst>
            <pc:docMk/>
            <pc:sldMk cId="3731027983" sldId="360"/>
            <ac:spMk id="10" creationId="{B8A5166E-264C-46CB-A1F0-F5A869A1C706}"/>
          </ac:spMkLst>
        </pc:spChg>
        <pc:picChg chg="add del mod">
          <ac:chgData name="Allan Hicks" userId="59547b4cb95ef108" providerId="LiveId" clId="{EF1E8A69-8D8B-40AC-8F31-EC2E8B63DFE3}" dt="2017-11-24T23:17:13.357" v="135" actId="478"/>
          <ac:picMkLst>
            <pc:docMk/>
            <pc:sldMk cId="3731027983" sldId="360"/>
            <ac:picMk id="6" creationId="{EF07F8BA-E221-4599-BA12-A7E00531BDB6}"/>
          </ac:picMkLst>
        </pc:picChg>
      </pc:sldChg>
      <pc:sldChg chg="del">
        <pc:chgData name="Allan Hicks" userId="59547b4cb95ef108" providerId="LiveId" clId="{EF1E8A69-8D8B-40AC-8F31-EC2E8B63DFE3}" dt="2017-11-24T22:49:03.510" v="0" actId="2696"/>
        <pc:sldMkLst>
          <pc:docMk/>
          <pc:sldMk cId="3731878162" sldId="364"/>
        </pc:sldMkLst>
      </pc:sldChg>
      <pc:sldChg chg="modSp">
        <pc:chgData name="Allan Hicks" userId="59547b4cb95ef108" providerId="LiveId" clId="{EF1E8A69-8D8B-40AC-8F31-EC2E8B63DFE3}" dt="2017-11-24T23:28:51.056" v="395" actId="20577"/>
        <pc:sldMkLst>
          <pc:docMk/>
          <pc:sldMk cId="3500118894" sldId="365"/>
        </pc:sldMkLst>
        <pc:spChg chg="mod">
          <ac:chgData name="Allan Hicks" userId="59547b4cb95ef108" providerId="LiveId" clId="{EF1E8A69-8D8B-40AC-8F31-EC2E8B63DFE3}" dt="2017-11-24T23:28:51.056" v="395" actId="20577"/>
          <ac:spMkLst>
            <pc:docMk/>
            <pc:sldMk cId="3500118894" sldId="365"/>
            <ac:spMk id="3" creationId="{00000000-0000-0000-0000-000000000000}"/>
          </ac:spMkLst>
        </pc:spChg>
      </pc:sldChg>
      <pc:sldChg chg="modSp">
        <pc:chgData name="Allan Hicks" userId="59547b4cb95ef108" providerId="LiveId" clId="{EF1E8A69-8D8B-40AC-8F31-EC2E8B63DFE3}" dt="2017-11-24T23:45:58.296" v="668" actId="20577"/>
        <pc:sldMkLst>
          <pc:docMk/>
          <pc:sldMk cId="2638590096" sldId="366"/>
        </pc:sldMkLst>
        <pc:spChg chg="mod">
          <ac:chgData name="Allan Hicks" userId="59547b4cb95ef108" providerId="LiveId" clId="{EF1E8A69-8D8B-40AC-8F31-EC2E8B63DFE3}" dt="2017-11-24T23:45:58.296" v="668" actId="20577"/>
          <ac:spMkLst>
            <pc:docMk/>
            <pc:sldMk cId="2638590096" sldId="366"/>
            <ac:spMk id="2" creationId="{AD9456DB-4E60-4B9D-97B7-4B85BDF357FE}"/>
          </ac:spMkLst>
        </pc:spChg>
        <pc:spChg chg="mod">
          <ac:chgData name="Allan Hicks" userId="59547b4cb95ef108" providerId="LiveId" clId="{EF1E8A69-8D8B-40AC-8F31-EC2E8B63DFE3}" dt="2017-11-24T23:28:12.798" v="375" actId="20577"/>
          <ac:spMkLst>
            <pc:docMk/>
            <pc:sldMk cId="2638590096" sldId="366"/>
            <ac:spMk id="3" creationId="{37A72C68-FA17-44B8-B087-3E3A1404233A}"/>
          </ac:spMkLst>
        </pc:spChg>
        <pc:picChg chg="mod">
          <ac:chgData name="Allan Hicks" userId="59547b4cb95ef108" providerId="LiveId" clId="{EF1E8A69-8D8B-40AC-8F31-EC2E8B63DFE3}" dt="2017-11-24T23:27:36.947" v="346" actId="1076"/>
          <ac:picMkLst>
            <pc:docMk/>
            <pc:sldMk cId="2638590096" sldId="366"/>
            <ac:picMk id="6" creationId="{A882C3EA-3643-40E3-B733-504C013DAE2D}"/>
          </ac:picMkLst>
        </pc:picChg>
      </pc:sldChg>
      <pc:sldChg chg="addSp delSp modSp add">
        <pc:chgData name="Allan Hicks" userId="59547b4cb95ef108" providerId="LiveId" clId="{EF1E8A69-8D8B-40AC-8F31-EC2E8B63DFE3}" dt="2017-11-24T23:22:04.882" v="205" actId="478"/>
        <pc:sldMkLst>
          <pc:docMk/>
          <pc:sldMk cId="1666244588" sldId="368"/>
        </pc:sldMkLst>
        <pc:spChg chg="add mod">
          <ac:chgData name="Allan Hicks" userId="59547b4cb95ef108" providerId="LiveId" clId="{EF1E8A69-8D8B-40AC-8F31-EC2E8B63DFE3}" dt="2017-11-24T23:20:59.256" v="203" actId="478"/>
          <ac:spMkLst>
            <pc:docMk/>
            <pc:sldMk cId="1666244588" sldId="368"/>
            <ac:spMk id="2" creationId="{E27B2370-6EC7-49F0-BBEB-8C15ACEF68F2}"/>
          </ac:spMkLst>
        </pc:spChg>
        <pc:spChg chg="add mod">
          <ac:chgData name="Allan Hicks" userId="59547b4cb95ef108" providerId="LiveId" clId="{EF1E8A69-8D8B-40AC-8F31-EC2E8B63DFE3}" dt="2017-11-24T23:20:32.651" v="197" actId="1076"/>
          <ac:spMkLst>
            <pc:docMk/>
            <pc:sldMk cId="1666244588" sldId="368"/>
            <ac:spMk id="8" creationId="{2B0A20B4-8391-4772-B0B8-335640315443}"/>
          </ac:spMkLst>
        </pc:spChg>
        <pc:graphicFrameChg chg="del">
          <ac:chgData name="Allan Hicks" userId="59547b4cb95ef108" providerId="LiveId" clId="{EF1E8A69-8D8B-40AC-8F31-EC2E8B63DFE3}" dt="2017-11-24T23:22:04.882" v="205" actId="478"/>
          <ac:graphicFrameMkLst>
            <pc:docMk/>
            <pc:sldMk cId="1666244588" sldId="368"/>
            <ac:graphicFrameMk id="11" creationId="{5363D3C5-45EC-4C58-9066-19918DB1DC33}"/>
          </ac:graphicFrameMkLst>
        </pc:graphicFrameChg>
        <pc:picChg chg="ord">
          <ac:chgData name="Allan Hicks" userId="59547b4cb95ef108" providerId="LiveId" clId="{EF1E8A69-8D8B-40AC-8F31-EC2E8B63DFE3}" dt="2017-11-24T23:22:02.122" v="204" actId="167"/>
          <ac:picMkLst>
            <pc:docMk/>
            <pc:sldMk cId="1666244588" sldId="368"/>
            <ac:picMk id="7" creationId="{CC8C1702-472F-47D8-8E51-DB3AA8110493}"/>
          </ac:picMkLst>
        </pc:picChg>
      </pc:sldChg>
      <pc:sldChg chg="add ord">
        <pc:chgData name="Allan Hicks" userId="59547b4cb95ef108" providerId="LiveId" clId="{EF1E8A69-8D8B-40AC-8F31-EC2E8B63DFE3}" dt="2017-11-24T23:24:03.345" v="267" actId="20577"/>
        <pc:sldMkLst>
          <pc:docMk/>
          <pc:sldMk cId="1321206373" sldId="369"/>
        </pc:sldMkLst>
      </pc:sldChg>
      <pc:sldChg chg="add del">
        <pc:chgData name="Allan Hicks" userId="59547b4cb95ef108" providerId="LiveId" clId="{EF1E8A69-8D8B-40AC-8F31-EC2E8B63DFE3}" dt="2017-11-24T23:26:01.641" v="285" actId="2696"/>
        <pc:sldMkLst>
          <pc:docMk/>
          <pc:sldMk cId="369975851" sldId="370"/>
        </pc:sldMkLst>
      </pc:sldChg>
      <pc:sldChg chg="addSp modSp add">
        <pc:chgData name="Allan Hicks" userId="59547b4cb95ef108" providerId="LiveId" clId="{EF1E8A69-8D8B-40AC-8F31-EC2E8B63DFE3}" dt="2017-11-24T23:25:35.644" v="284" actId="1076"/>
        <pc:sldMkLst>
          <pc:docMk/>
          <pc:sldMk cId="1740553007" sldId="371"/>
        </pc:sldMkLst>
        <pc:spChg chg="mod">
          <ac:chgData name="Allan Hicks" userId="59547b4cb95ef108" providerId="LiveId" clId="{EF1E8A69-8D8B-40AC-8F31-EC2E8B63DFE3}" dt="2017-11-24T23:23:08.659" v="263" actId="20577"/>
          <ac:spMkLst>
            <pc:docMk/>
            <pc:sldMk cId="1740553007" sldId="371"/>
            <ac:spMk id="2" creationId="{AD9456DB-4E60-4B9D-97B7-4B85BDF357FE}"/>
          </ac:spMkLst>
        </pc:spChg>
        <pc:spChg chg="mod">
          <ac:chgData name="Allan Hicks" userId="59547b4cb95ef108" providerId="LiveId" clId="{EF1E8A69-8D8B-40AC-8F31-EC2E8B63DFE3}" dt="2017-11-24T23:22:50.801" v="223" actId="20577"/>
          <ac:spMkLst>
            <pc:docMk/>
            <pc:sldMk cId="1740553007" sldId="371"/>
            <ac:spMk id="3" creationId="{37A72C68-FA17-44B8-B087-3E3A1404233A}"/>
          </ac:spMkLst>
        </pc:spChg>
        <pc:spChg chg="add mod">
          <ac:chgData name="Allan Hicks" userId="59547b4cb95ef108" providerId="LiveId" clId="{EF1E8A69-8D8B-40AC-8F31-EC2E8B63DFE3}" dt="2017-11-24T23:25:35.644" v="284" actId="1076"/>
          <ac:spMkLst>
            <pc:docMk/>
            <pc:sldMk cId="1740553007" sldId="371"/>
            <ac:spMk id="7" creationId="{913CC669-2FE7-4F6D-9504-D2106A313B22}"/>
          </ac:spMkLst>
        </pc:spChg>
        <pc:picChg chg="mod modCrop">
          <ac:chgData name="Allan Hicks" userId="59547b4cb95ef108" providerId="LiveId" clId="{EF1E8A69-8D8B-40AC-8F31-EC2E8B63DFE3}" dt="2017-11-24T23:25:04.164" v="268" actId="732"/>
          <ac:picMkLst>
            <pc:docMk/>
            <pc:sldMk cId="1740553007" sldId="371"/>
            <ac:picMk id="6" creationId="{A882C3EA-3643-40E3-B733-504C013DAE2D}"/>
          </ac:picMkLst>
        </pc:picChg>
      </pc:sldChg>
      <pc:sldChg chg="modSp add">
        <pc:chgData name="Allan Hicks" userId="59547b4cb95ef108" providerId="LiveId" clId="{EF1E8A69-8D8B-40AC-8F31-EC2E8B63DFE3}" dt="2017-11-24T23:47:38.106" v="689" actId="20577"/>
        <pc:sldMkLst>
          <pc:docMk/>
          <pc:sldMk cId="3470973991" sldId="372"/>
        </pc:sldMkLst>
        <pc:spChg chg="mod">
          <ac:chgData name="Allan Hicks" userId="59547b4cb95ef108" providerId="LiveId" clId="{EF1E8A69-8D8B-40AC-8F31-EC2E8B63DFE3}" dt="2017-11-24T23:47:38.106" v="689" actId="20577"/>
          <ac:spMkLst>
            <pc:docMk/>
            <pc:sldMk cId="3470973991" sldId="372"/>
            <ac:spMk id="3" creationId="{53173959-ECFB-448F-9488-8A3D228B2317}"/>
          </ac:spMkLst>
        </pc:spChg>
      </pc:sldChg>
      <pc:sldChg chg="add">
        <pc:chgData name="Allan Hicks" userId="59547b4cb95ef108" providerId="LiveId" clId="{EF1E8A69-8D8B-40AC-8F31-EC2E8B63DFE3}" dt="2017-11-24T23:42:44.646" v="548" actId="20577"/>
        <pc:sldMkLst>
          <pc:docMk/>
          <pc:sldMk cId="1278828502" sldId="373"/>
        </pc:sldMkLst>
      </pc:sldChg>
      <pc:sldChg chg="add">
        <pc:chgData name="Allan Hicks" userId="59547b4cb95ef108" providerId="LiveId" clId="{EF1E8A69-8D8B-40AC-8F31-EC2E8B63DFE3}" dt="2017-11-24T23:47:32.215" v="682" actId="20577"/>
        <pc:sldMkLst>
          <pc:docMk/>
          <pc:sldMk cId="1179343698" sldId="37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2014 Annual Meeting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BC0FF-41A2-4C47-A5A8-48DC8FFC778D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4CDF3-962A-4235-8EE6-8E17EB390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6337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2014 Annual Meeting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7DF08-5B0C-410C-BFC1-8A2763742C03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674C9-CC70-4B5C-A100-A4582F0B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213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2014 Annual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5674C9-CC70-4B5C-A100-A4582F0B634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251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81"/>
          <a:stretch/>
        </p:blipFill>
        <p:spPr>
          <a:xfrm>
            <a:off x="0" y="0"/>
            <a:ext cx="5913120" cy="514954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 userDrawn="1"/>
        </p:nvSpPr>
        <p:spPr>
          <a:xfrm>
            <a:off x="0" y="0"/>
            <a:ext cx="5913120" cy="51435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rgbClr val="FFFFFF">
                  <a:lumMod val="0"/>
                  <a:lumOff val="100000"/>
                  <a:alpha val="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7638" y="4871768"/>
            <a:ext cx="10869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b="0" dirty="0">
                <a:solidFill>
                  <a:srgbClr val="FFFFFF"/>
                </a:solidFill>
              </a:rPr>
              <a:t>L.</a:t>
            </a:r>
            <a:r>
              <a:rPr lang="en-CA" sz="1000" b="0" baseline="0" dirty="0">
                <a:solidFill>
                  <a:srgbClr val="FFFFFF"/>
                </a:solidFill>
              </a:rPr>
              <a:t> </a:t>
            </a:r>
            <a:r>
              <a:rPr lang="en-CA" sz="1000" b="0" baseline="0" dirty="0" err="1">
                <a:solidFill>
                  <a:srgbClr val="FFFFFF"/>
                </a:solidFill>
              </a:rPr>
              <a:t>Boiter</a:t>
            </a:r>
            <a:endParaRPr lang="en-CA" sz="1000" b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068" y="579719"/>
            <a:ext cx="6366294" cy="1442690"/>
          </a:xfrm>
          <a:prstGeom prst="rect">
            <a:avLst/>
          </a:prstGeom>
        </p:spPr>
        <p:txBody>
          <a:bodyPr/>
          <a:lstStyle>
            <a:lvl1pPr algn="ctr">
              <a:defRPr sz="4400">
                <a:solidFill>
                  <a:srgbClr val="4C1D0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068" y="2616077"/>
            <a:ext cx="6366294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77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788203"/>
            <a:ext cx="9144000" cy="3552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224" y="637606"/>
            <a:ext cx="8797364" cy="413010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900"/>
              </a:spcBef>
              <a:defRPr/>
            </a:lvl1pPr>
            <a:lvl2pPr>
              <a:lnSpc>
                <a:spcPct val="100000"/>
              </a:lnSpc>
              <a:spcBef>
                <a:spcPts val="900"/>
              </a:spcBef>
              <a:defRPr/>
            </a:lvl2pPr>
            <a:lvl3pPr>
              <a:lnSpc>
                <a:spcPct val="100000"/>
              </a:lnSpc>
              <a:spcBef>
                <a:spcPts val="900"/>
              </a:spcBef>
              <a:defRPr/>
            </a:lvl3pPr>
            <a:lvl4pPr>
              <a:lnSpc>
                <a:spcPct val="100000"/>
              </a:lnSpc>
              <a:spcBef>
                <a:spcPts val="900"/>
              </a:spcBef>
              <a:defRPr/>
            </a:lvl4pPr>
            <a:lvl5pPr>
              <a:lnSpc>
                <a:spcPct val="100000"/>
              </a:lnSpc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97224" y="24681"/>
            <a:ext cx="8797364" cy="519230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rgbClr val="4C1D0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4849166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DDC1A1"/>
                </a:solidFill>
              </a:defRPr>
            </a:lvl1pPr>
          </a:lstStyle>
          <a:p>
            <a:r>
              <a:rPr lang="en-US" dirty="0"/>
              <a:t>2017 IPHC Interim Meeting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965496" y="4857875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‹#›</a:t>
            </a:fld>
            <a:endParaRPr lang="en-US" dirty="0">
              <a:solidFill>
                <a:srgbClr val="DDC1A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8" y="4788203"/>
            <a:ext cx="731520" cy="34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47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0106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7690" y="60106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197224" y="24681"/>
            <a:ext cx="8797364" cy="519230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rgbClr val="4C1D0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4694507"/>
            <a:ext cx="9144000" cy="4489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4788203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2017 IPHC Interim Meeting</a:t>
            </a: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860988" y="478820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 Slide </a:t>
            </a:r>
            <a:fld id="{BEB637D7-08EF-4CC1-BCBD-08D4F4E5EFC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5" y="4694507"/>
            <a:ext cx="895116" cy="41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02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197224" y="24681"/>
            <a:ext cx="8797364" cy="519230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rgbClr val="4C1D0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4788203"/>
            <a:ext cx="9144000" cy="3552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4849166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DDC1A1"/>
                </a:solidFill>
              </a:defRPr>
            </a:lvl1pPr>
          </a:lstStyle>
          <a:p>
            <a:r>
              <a:rPr lang="en-US" dirty="0"/>
              <a:t>2017 IPHC Interim Meeting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965496" y="4857875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‹#›</a:t>
            </a:fld>
            <a:endParaRPr lang="en-US" dirty="0">
              <a:solidFill>
                <a:srgbClr val="DDC1A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8" y="4788203"/>
            <a:ext cx="731520" cy="34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26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788203"/>
            <a:ext cx="9144000" cy="3552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4849166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DDC1A1"/>
                </a:solidFill>
              </a:defRPr>
            </a:lvl1pPr>
          </a:lstStyle>
          <a:p>
            <a:r>
              <a:rPr lang="en-US" dirty="0"/>
              <a:t>2017 IPHC Interim Meeting</a:t>
            </a:r>
          </a:p>
        </p:txBody>
      </p:sp>
      <p:sp>
        <p:nvSpPr>
          <p:cNvPr id="12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965496" y="4857875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‹#›</a:t>
            </a:fld>
            <a:endParaRPr lang="en-US" dirty="0">
              <a:solidFill>
                <a:srgbClr val="DDC1A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8" y="4788203"/>
            <a:ext cx="731520" cy="34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26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rgbClr val="4C1D0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4788203"/>
            <a:ext cx="9144000" cy="3552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4849166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DDC1A1"/>
                </a:solidFill>
              </a:defRPr>
            </a:lvl1pPr>
          </a:lstStyle>
          <a:p>
            <a:r>
              <a:rPr lang="en-US" dirty="0"/>
              <a:t>2017 IPHC Interim Meeting</a:t>
            </a:r>
          </a:p>
        </p:txBody>
      </p:sp>
      <p:sp>
        <p:nvSpPr>
          <p:cNvPr id="15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965496" y="4857875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‹#›</a:t>
            </a:fld>
            <a:endParaRPr lang="en-US" dirty="0">
              <a:solidFill>
                <a:srgbClr val="DDC1A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8" y="4788203"/>
            <a:ext cx="731520" cy="34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67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018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69" r:id="rId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4C1D0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Z:\03%20-%20Meetings\01%20-%20IPHC%20meetings\04%20-%20Subsidiary%20bodies\MSAB%20-%20Mgt%20Strategy%20Advisory%20Board\MSAB10%20-%20October%202017\04%20-%20Report\IPHC-2017-MSAB10-R%20-%20RECOMMENDATIONS.docx#App4" TargetMode="External"/><Relationship Id="rId2" Type="http://schemas.openxmlformats.org/officeDocument/2006/relationships/hyperlink" Target="#para11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#para32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/Z:\03%20-%20Meetings\01%20-%20IPHC%20meetings\04%20-%20Subsidiary%20bodies\MSAB%20-%20Mgt%20Strategy%20Advisory%20Board\MSAB10%20-%20October%202017\04%20-%20Report\IPHC-2017-MSAB10-R%20-%20RECOMMENDATIONS.docx#App6" TargetMode="External"/><Relationship Id="rId2" Type="http://schemas.openxmlformats.org/officeDocument/2006/relationships/hyperlink" Target="#para41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598332" y="135468"/>
            <a:ext cx="5439835" cy="2527300"/>
          </a:xfrm>
        </p:spPr>
        <p:txBody>
          <a:bodyPr>
            <a:noAutofit/>
          </a:bodyPr>
          <a:lstStyle/>
          <a:p>
            <a:r>
              <a:rPr lang="en-CA" sz="3600" dirty="0" smtClean="0"/>
              <a:t>Reports </a:t>
            </a:r>
            <a:r>
              <a:rPr lang="en-CA" sz="3600" dirty="0"/>
              <a:t>of the Management Strategy Advisory Board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98332" y="3077633"/>
            <a:ext cx="5545668" cy="2065866"/>
          </a:xfrm>
        </p:spPr>
        <p:txBody>
          <a:bodyPr>
            <a:normAutofit/>
          </a:bodyPr>
          <a:lstStyle/>
          <a:p>
            <a:r>
              <a:rPr lang="en-CA" dirty="0" smtClean="0"/>
              <a:t>Agenda Item 7.2</a:t>
            </a:r>
          </a:p>
          <a:p>
            <a:r>
              <a:rPr lang="en-CA" sz="1800" dirty="0" smtClean="0"/>
              <a:t>IPHC-2017-MSAB09-R</a:t>
            </a:r>
          </a:p>
          <a:p>
            <a:r>
              <a:rPr lang="en-CA" sz="1800" dirty="0" smtClean="0"/>
              <a:t>IPHC-2017-MSAB10-R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3960332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/>
              <a:t>A review of the goals and objectives of the </a:t>
            </a:r>
            <a:r>
              <a:rPr lang="en-US" b="1" i="1" dirty="0" smtClean="0"/>
              <a:t>IPHC MSE process</a:t>
            </a:r>
          </a:p>
          <a:p>
            <a:pPr marL="0" indent="0">
              <a:buNone/>
            </a:pPr>
            <a:endParaRPr lang="en-US" sz="1050" b="1" i="1" dirty="0"/>
          </a:p>
          <a:p>
            <a:pPr marL="460375" indent="-460375">
              <a:buNone/>
            </a:pPr>
            <a:r>
              <a:rPr lang="en-US" sz="2400" dirty="0" smtClean="0"/>
              <a:t>MSAB10–Rec.01 </a:t>
            </a:r>
            <a:r>
              <a:rPr lang="en-US" sz="2400" dirty="0"/>
              <a:t>(para. 11) </a:t>
            </a:r>
            <a:r>
              <a:rPr lang="en-US" sz="2400" i="1" dirty="0"/>
              <a:t>The MSAB </a:t>
            </a:r>
            <a:r>
              <a:rPr lang="en-US" sz="2400" b="1" i="1" dirty="0"/>
              <a:t>AGREED</a:t>
            </a:r>
            <a:r>
              <a:rPr lang="en-US" sz="2400" i="1" dirty="0"/>
              <a:t> to further revise the goals, objectives, and performance metrics, as detailed at Appendix IV, at MSAB11, and also </a:t>
            </a:r>
            <a:r>
              <a:rPr lang="en-US" sz="2400" b="1" i="1" dirty="0"/>
              <a:t>RECOMMENDED</a:t>
            </a:r>
            <a:r>
              <a:rPr lang="en-US" sz="2400" i="1" dirty="0"/>
              <a:t> that the Commission review and provide guidance on them at the </a:t>
            </a:r>
            <a:r>
              <a:rPr lang="en-US" sz="2400" i="1" dirty="0" smtClean="0"/>
              <a:t>94</a:t>
            </a:r>
            <a:r>
              <a:rPr lang="en-US" sz="2400" i="1" baseline="30000" dirty="0" smtClean="0"/>
              <a:t>th</a:t>
            </a:r>
            <a:r>
              <a:rPr lang="en-US" sz="2400" i="1" dirty="0" smtClean="0"/>
              <a:t> Session </a:t>
            </a:r>
            <a:r>
              <a:rPr lang="en-US" sz="2400" i="1" dirty="0"/>
              <a:t>of the Commission, thereby providing clear direction for the IPHC Secretariat and MSAB for action in 2018</a:t>
            </a:r>
            <a:r>
              <a:rPr lang="en-US" sz="2400" i="1" dirty="0" smtClean="0"/>
              <a:t>.</a:t>
            </a:r>
            <a:endParaRPr lang="en-US" sz="24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Recommendations x3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10</a:t>
            </a:fld>
            <a:endParaRPr lang="en-US" dirty="0">
              <a:solidFill>
                <a:srgbClr val="DDC1A1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71133" y="4857875"/>
            <a:ext cx="3865705" cy="273843"/>
          </a:xfrm>
        </p:spPr>
        <p:txBody>
          <a:bodyPr/>
          <a:lstStyle/>
          <a:p>
            <a:r>
              <a:rPr lang="en-US" dirty="0"/>
              <a:t>94th Session of the IPHC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4053309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5693" y="309683"/>
            <a:ext cx="8797364" cy="4130105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/>
              <a:t>Discussion </a:t>
            </a:r>
            <a:r>
              <a:rPr lang="en-US" b="1" i="1" dirty="0"/>
              <a:t>of the performance metrics </a:t>
            </a:r>
            <a:r>
              <a:rPr lang="en-US" b="1" i="1" dirty="0" smtClean="0"/>
              <a:t>reported</a:t>
            </a:r>
          </a:p>
          <a:p>
            <a:pPr marL="0" indent="0">
              <a:buNone/>
            </a:pPr>
            <a:endParaRPr lang="en-US" sz="1200" b="1" i="1" dirty="0"/>
          </a:p>
          <a:p>
            <a:pPr marL="460375" indent="-460375">
              <a:buNone/>
            </a:pPr>
            <a:r>
              <a:rPr lang="en-US" dirty="0"/>
              <a:t>MSAB10–Rec.02 (para. 32)</a:t>
            </a:r>
            <a:r>
              <a:rPr lang="en-US" i="1" dirty="0"/>
              <a:t> The MSAB </a:t>
            </a:r>
            <a:r>
              <a:rPr lang="en-US" b="1" i="1" dirty="0"/>
              <a:t>RECOMMENDED</a:t>
            </a:r>
            <a:r>
              <a:rPr lang="en-US" i="1" dirty="0"/>
              <a:t> that future iterations of the simulations focus on the reduced range of SPR targets (greater than 40%, less than 55%) based on preliminary interpretation of results, and that 2% intervals between SPR values is sufficient to interpret future results</a:t>
            </a:r>
            <a:r>
              <a:rPr lang="en-US" i="1" dirty="0" smtClean="0"/>
              <a:t>.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11</a:t>
            </a:fld>
            <a:endParaRPr lang="en-US" dirty="0">
              <a:solidFill>
                <a:srgbClr val="DDC1A1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71133" y="4857875"/>
            <a:ext cx="3865705" cy="273843"/>
          </a:xfrm>
        </p:spPr>
        <p:txBody>
          <a:bodyPr/>
          <a:lstStyle/>
          <a:p>
            <a:r>
              <a:rPr lang="en-US" dirty="0"/>
              <a:t>94th Session of the IPHC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791039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MSAB </a:t>
            </a:r>
            <a:r>
              <a:rPr lang="en-US" b="1" i="1" dirty="0"/>
              <a:t>Program of Work </a:t>
            </a:r>
            <a:r>
              <a:rPr lang="en-US" b="1" i="1" dirty="0" smtClean="0"/>
              <a:t>2018-22</a:t>
            </a:r>
          </a:p>
          <a:p>
            <a:pPr marL="0" indent="0">
              <a:buNone/>
            </a:pPr>
            <a:endParaRPr lang="en-US" sz="1800" b="1" i="1" dirty="0"/>
          </a:p>
          <a:p>
            <a:pPr marL="460375" indent="-460375">
              <a:buNone/>
            </a:pPr>
            <a:r>
              <a:rPr lang="en-US" dirty="0"/>
              <a:t>MSAB10–Rec.03 (para. 41) </a:t>
            </a:r>
            <a:r>
              <a:rPr lang="en-US" i="1" dirty="0"/>
              <a:t>The MSAB </a:t>
            </a:r>
            <a:r>
              <a:rPr lang="en-US" b="1" i="1" dirty="0"/>
              <a:t>RECOMMENDED</a:t>
            </a:r>
            <a:r>
              <a:rPr lang="en-US" i="1" dirty="0"/>
              <a:t> the updated Program of Work provided at Appendix VI, for the Commission’s further consideration.</a:t>
            </a:r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12</a:t>
            </a:fld>
            <a:endParaRPr lang="en-US" dirty="0">
              <a:solidFill>
                <a:srgbClr val="DDC1A1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71133" y="4857875"/>
            <a:ext cx="3865705" cy="273843"/>
          </a:xfrm>
        </p:spPr>
        <p:txBody>
          <a:bodyPr/>
          <a:lstStyle/>
          <a:p>
            <a:r>
              <a:rPr lang="en-US" dirty="0"/>
              <a:t>94th Session of the IPHC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2728775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IPHC </a:t>
            </a:r>
            <a:r>
              <a:rPr lang="en-US" dirty="0"/>
              <a:t>meetings calendar (2018-20): </a:t>
            </a:r>
            <a:r>
              <a:rPr lang="en-US" dirty="0" smtClean="0"/>
              <a:t>MSAB</a:t>
            </a:r>
          </a:p>
          <a:p>
            <a:r>
              <a:rPr lang="en-US" dirty="0"/>
              <a:t>Performance </a:t>
            </a:r>
            <a:r>
              <a:rPr lang="en-US" dirty="0" smtClean="0"/>
              <a:t>metrics</a:t>
            </a:r>
          </a:p>
          <a:p>
            <a:pPr lvl="1"/>
            <a:r>
              <a:rPr lang="en-US" dirty="0" smtClean="0"/>
              <a:t>Connecting to fishery objectives</a:t>
            </a:r>
          </a:p>
          <a:p>
            <a:pPr lvl="1"/>
            <a:r>
              <a:rPr lang="en-US" dirty="0" smtClean="0"/>
              <a:t>Time periods for evaluation</a:t>
            </a:r>
          </a:p>
          <a:p>
            <a:r>
              <a:rPr lang="en-US" dirty="0" smtClean="0"/>
              <a:t>Simulation framework</a:t>
            </a:r>
          </a:p>
          <a:p>
            <a:pPr lvl="1"/>
            <a:r>
              <a:rPr lang="en-US" smtClean="0"/>
              <a:t>Interim coast-wide </a:t>
            </a:r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Variability </a:t>
            </a:r>
            <a:r>
              <a:rPr lang="en-US" dirty="0"/>
              <a:t>and examining additional management </a:t>
            </a:r>
            <a:r>
              <a:rPr lang="en-US" dirty="0" smtClean="0"/>
              <a:t>procedures to evaluate fishing intensity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Requests x 7 </a:t>
            </a:r>
            <a:r>
              <a:rPr lang="en-CA" dirty="0" smtClean="0"/>
              <a:t>(3 </a:t>
            </a:r>
            <a:r>
              <a:rPr lang="en-CA" dirty="0" smtClean="0"/>
              <a:t>areas)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13</a:t>
            </a:fld>
            <a:endParaRPr lang="en-US" dirty="0">
              <a:solidFill>
                <a:srgbClr val="DDC1A1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71133" y="4857875"/>
            <a:ext cx="3865705" cy="273843"/>
          </a:xfrm>
        </p:spPr>
        <p:txBody>
          <a:bodyPr/>
          <a:lstStyle/>
          <a:p>
            <a:r>
              <a:rPr lang="en-US" dirty="0"/>
              <a:t>94th Session </a:t>
            </a:r>
            <a:r>
              <a:rPr lang="en-US" dirty="0" smtClean="0"/>
              <a:t>of the </a:t>
            </a:r>
            <a:r>
              <a:rPr lang="en-US" dirty="0"/>
              <a:t>IPHC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3889350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1C31CE9-4D43-477D-B8DD-E09793A2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14</a:t>
            </a:fld>
            <a:endParaRPr lang="en-US" dirty="0">
              <a:solidFill>
                <a:srgbClr val="DDC1A1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71133" y="4857875"/>
            <a:ext cx="3865705" cy="273843"/>
          </a:xfrm>
        </p:spPr>
        <p:txBody>
          <a:bodyPr/>
          <a:lstStyle/>
          <a:p>
            <a:r>
              <a:rPr lang="en-US" dirty="0"/>
              <a:t>94th Session of the IPHC Annual Meeting</a:t>
            </a:r>
          </a:p>
        </p:txBody>
      </p:sp>
      <p:pic>
        <p:nvPicPr>
          <p:cNvPr id="10" name="Picture 6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348" y="877321"/>
            <a:ext cx="3920240" cy="2449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534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E40CE87B-3E20-413E-91EF-2E07580ED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2017 Co-Chairpersons</a:t>
            </a:r>
            <a:endParaRPr lang="en-US" dirty="0"/>
          </a:p>
          <a:p>
            <a:pPr lvl="1"/>
            <a:r>
              <a:rPr lang="en-US" dirty="0"/>
              <a:t>Adam Keizer </a:t>
            </a:r>
            <a:r>
              <a:rPr lang="en-US" dirty="0" smtClean="0"/>
              <a:t>(Canada, DFO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Rachel Baker </a:t>
            </a:r>
            <a:r>
              <a:rPr lang="en-US" dirty="0" smtClean="0"/>
              <a:t>(U.S.A., NOAA-Fisheries)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MSAB </a:t>
            </a:r>
            <a:r>
              <a:rPr lang="en-US" dirty="0"/>
              <a:t>met twice in 2017</a:t>
            </a:r>
          </a:p>
          <a:p>
            <a:pPr lvl="1"/>
            <a:r>
              <a:rPr lang="en-US" dirty="0"/>
              <a:t>MSAB09: </a:t>
            </a:r>
            <a:r>
              <a:rPr lang="en-US" dirty="0" smtClean="0"/>
              <a:t>9-11 May </a:t>
            </a:r>
          </a:p>
          <a:p>
            <a:pPr lvl="1"/>
            <a:r>
              <a:rPr lang="en-US" dirty="0" smtClean="0"/>
              <a:t>MSAB10</a:t>
            </a:r>
            <a:r>
              <a:rPr lang="en-US" dirty="0"/>
              <a:t>: </a:t>
            </a:r>
            <a:r>
              <a:rPr lang="en-US" dirty="0" smtClean="0"/>
              <a:t>23-26 October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6AE022CA-E3A2-4A1E-BFF2-069FB8A5E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Strategy Advisory Board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9B858DF-0DED-4E86-BC3B-604FEA5E5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09789" y="4838649"/>
            <a:ext cx="3841296" cy="282553"/>
          </a:xfrm>
        </p:spPr>
        <p:txBody>
          <a:bodyPr/>
          <a:lstStyle/>
          <a:p>
            <a:r>
              <a:rPr lang="en-US" dirty="0" smtClean="0"/>
              <a:t>94</a:t>
            </a:r>
            <a:r>
              <a:rPr lang="en-US" baseline="30000" dirty="0" smtClean="0"/>
              <a:t>th</a:t>
            </a:r>
            <a:r>
              <a:rPr lang="en-US" dirty="0" smtClean="0"/>
              <a:t> Session of the IPHC Annual Meeting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87CF8E0-2049-4591-8E9C-A3AC2D9E9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2</a:t>
            </a:fld>
            <a:endParaRPr lang="en-US" dirty="0">
              <a:solidFill>
                <a:srgbClr val="DDC1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59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Objectives</a:t>
            </a:r>
          </a:p>
          <a:p>
            <a:r>
              <a:rPr lang="en-CA" dirty="0" smtClean="0"/>
              <a:t>Simulation framework – scenario uncertainty, management procedures, performance metrics timeframe</a:t>
            </a:r>
          </a:p>
          <a:p>
            <a:r>
              <a:rPr lang="en-CA" dirty="0" smtClean="0"/>
              <a:t>Program of Work: timelines 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Recommendations and Requests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04464" y="4767711"/>
            <a:ext cx="3686503" cy="355299"/>
          </a:xfrm>
        </p:spPr>
        <p:txBody>
          <a:bodyPr/>
          <a:lstStyle/>
          <a:p>
            <a:r>
              <a:rPr lang="en-US" dirty="0"/>
              <a:t>94th Session of the IPHC Annual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3</a:t>
            </a:fld>
            <a:endParaRPr lang="en-US" dirty="0">
              <a:solidFill>
                <a:srgbClr val="DDC1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020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7B297B13-78C1-430A-9CA0-774DCBFE0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224" y="1172633"/>
            <a:ext cx="8797364" cy="3595078"/>
          </a:xfrm>
        </p:spPr>
        <p:txBody>
          <a:bodyPr/>
          <a:lstStyle/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endParaRPr lang="en-US" sz="2000" b="1" dirty="0"/>
          </a:p>
          <a:p>
            <a:pPr marL="460375" marR="0" indent="-40322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400" dirty="0"/>
              <a:t>MSAB10–Rec.01 (</a:t>
            </a:r>
            <a:r>
              <a:rPr lang="en-GB" sz="2400" u="sng" dirty="0">
                <a:hlinkClick r:id="rId2"/>
              </a:rPr>
              <a:t>para. 11</a:t>
            </a:r>
            <a:r>
              <a:rPr lang="en-GB" sz="2400" dirty="0"/>
              <a:t>)</a:t>
            </a:r>
            <a:r>
              <a:rPr lang="en-GB" sz="2000" dirty="0"/>
              <a:t> </a:t>
            </a:r>
            <a:r>
              <a:rPr lang="en-US" sz="2400" i="1" dirty="0"/>
              <a:t>The MSAB </a:t>
            </a:r>
            <a:r>
              <a:rPr lang="en-US" sz="2400" b="1" i="1" dirty="0"/>
              <a:t>AGREED</a:t>
            </a:r>
            <a:r>
              <a:rPr lang="en-US" sz="2400" i="1" dirty="0"/>
              <a:t> to further revise the goals, objectives, and performance metrics, as detailed at </a:t>
            </a:r>
            <a:r>
              <a:rPr lang="en-US" sz="2400" i="1" u="sng" dirty="0">
                <a:hlinkClick r:id="rId3"/>
              </a:rPr>
              <a:t>Appendix IV</a:t>
            </a:r>
            <a:r>
              <a:rPr lang="en-US" sz="2400" i="1" dirty="0"/>
              <a:t>, at MSAB11, and also </a:t>
            </a:r>
            <a:r>
              <a:rPr lang="en-US" sz="2400" b="1" i="1" dirty="0"/>
              <a:t>RECOMMENDED</a:t>
            </a:r>
            <a:r>
              <a:rPr lang="en-US" sz="2400" i="1" dirty="0"/>
              <a:t> that the Commission review and provide guidance on them at the 94</a:t>
            </a:r>
            <a:r>
              <a:rPr lang="en-US" sz="2400" i="1" baseline="30000" dirty="0"/>
              <a:t>th</a:t>
            </a:r>
            <a:r>
              <a:rPr lang="en-US" sz="2400" i="1" dirty="0"/>
              <a:t> Session of the Commission, thereby providing clear direction for the IPHC Secretariat and MSAB for action in 2018</a:t>
            </a:r>
            <a:r>
              <a:rPr lang="en-US" sz="2400" dirty="0"/>
              <a:t>.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AE480254-E044-4E3C-A4F0-6A1E27400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24" y="24681"/>
            <a:ext cx="8797364" cy="1147952"/>
          </a:xfrm>
        </p:spPr>
        <p:txBody>
          <a:bodyPr/>
          <a:lstStyle/>
          <a:p>
            <a:r>
              <a:rPr lang="en-US" dirty="0"/>
              <a:t>A review of the goals and objectives of the IPHC MSE process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5A2ACA7-ABBA-4DAF-8F5A-B7448DABF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2401" y="4838649"/>
            <a:ext cx="3579298" cy="282553"/>
          </a:xfrm>
        </p:spPr>
        <p:txBody>
          <a:bodyPr/>
          <a:lstStyle/>
          <a:p>
            <a:r>
              <a:rPr lang="en-US" dirty="0"/>
              <a:t>94th Session of the IPHC Annual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8BA62AF-8406-4BCE-99A9-EAD4168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4</a:t>
            </a:fld>
            <a:endParaRPr lang="en-US" dirty="0">
              <a:solidFill>
                <a:srgbClr val="DDC1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90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Maintain a minimum of number of mature female </a:t>
            </a:r>
            <a:r>
              <a:rPr lang="en-CA" dirty="0" smtClean="0"/>
              <a:t>Pacific halibut </a:t>
            </a:r>
            <a:r>
              <a:rPr lang="en-CA" dirty="0"/>
              <a:t>coast-wide</a:t>
            </a:r>
          </a:p>
          <a:p>
            <a:r>
              <a:rPr lang="en-CA" dirty="0"/>
              <a:t>Avoid very low stock sizes</a:t>
            </a:r>
          </a:p>
          <a:p>
            <a:r>
              <a:rPr lang="en-CA" dirty="0"/>
              <a:t>Mostly avoid low stock sizes</a:t>
            </a:r>
          </a:p>
          <a:p>
            <a:r>
              <a:rPr lang="en-CA" dirty="0"/>
              <a:t>When Limit &lt; Estimated Biomass &lt; Threshold, limit the probability of declines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Objectives 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71133" y="4857875"/>
            <a:ext cx="3865705" cy="273843"/>
          </a:xfrm>
        </p:spPr>
        <p:txBody>
          <a:bodyPr/>
          <a:lstStyle/>
          <a:p>
            <a:r>
              <a:rPr lang="en-US" dirty="0"/>
              <a:t>94th Session of the IPHC Annual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5</a:t>
            </a:fld>
            <a:endParaRPr lang="en-US" dirty="0">
              <a:solidFill>
                <a:srgbClr val="DDC1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591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Maintain directed fishing opportunity</a:t>
            </a:r>
          </a:p>
          <a:p>
            <a:r>
              <a:rPr lang="en-CA" dirty="0"/>
              <a:t>Maximize yield in each regulatory area</a:t>
            </a:r>
          </a:p>
          <a:p>
            <a:r>
              <a:rPr lang="en-CA" dirty="0"/>
              <a:t>Maintain median catch</a:t>
            </a:r>
          </a:p>
          <a:p>
            <a:r>
              <a:rPr lang="en-CA" dirty="0"/>
              <a:t>Maintain average catch</a:t>
            </a:r>
          </a:p>
          <a:p>
            <a:r>
              <a:rPr lang="en-CA" dirty="0"/>
              <a:t>Limit annual changes in TAC, coast-wide and/or by Regulatory Area</a:t>
            </a:r>
          </a:p>
          <a:p>
            <a:r>
              <a:rPr lang="en-CA" dirty="0"/>
              <a:t>Minimize </a:t>
            </a:r>
            <a:r>
              <a:rPr lang="en-CA" dirty="0" smtClean="0"/>
              <a:t>discard mortality </a:t>
            </a:r>
            <a:r>
              <a:rPr lang="en-CA" dirty="0"/>
              <a:t>in the longline fishery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Objectives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6</a:t>
            </a:fld>
            <a:endParaRPr lang="en-US" dirty="0">
              <a:solidFill>
                <a:srgbClr val="DDC1A1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71133" y="4857875"/>
            <a:ext cx="3865705" cy="273843"/>
          </a:xfrm>
        </p:spPr>
        <p:txBody>
          <a:bodyPr/>
          <a:lstStyle/>
          <a:p>
            <a:r>
              <a:rPr lang="en-US" dirty="0"/>
              <a:t>94th Session of the IPHC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1740473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48288174-8618-43BD-8CD3-3A5DE3738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224" y="1096433"/>
            <a:ext cx="8797364" cy="3671278"/>
          </a:xfrm>
        </p:spPr>
        <p:txBody>
          <a:bodyPr/>
          <a:lstStyle/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457200" marR="0" indent="-40005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400" dirty="0"/>
              <a:t>MSAB10–Rec.02 (</a:t>
            </a:r>
            <a:r>
              <a:rPr lang="en-GB" sz="2400" u="sng" dirty="0">
                <a:hlinkClick r:id="rId2"/>
              </a:rPr>
              <a:t>para. 32</a:t>
            </a:r>
            <a:r>
              <a:rPr lang="en-GB" sz="2400" dirty="0"/>
              <a:t>)</a:t>
            </a:r>
            <a:r>
              <a:rPr lang="en-GB" sz="2000" dirty="0"/>
              <a:t> </a:t>
            </a:r>
            <a:r>
              <a:rPr lang="en-US" sz="2400" i="1" dirty="0"/>
              <a:t>The MSAB </a:t>
            </a:r>
            <a:r>
              <a:rPr lang="en-US" sz="2400" b="1" i="1" dirty="0"/>
              <a:t>RECOMMENDED</a:t>
            </a:r>
            <a:r>
              <a:rPr lang="en-US" sz="2400" i="1" dirty="0"/>
              <a:t> that future iterations of the simulations focus on the reduced range of SPR targets (greater than 40%, less than 55%) based on preliminary interpretation of results, and that 2% intervals between SPR values is sufficient to interpret future results.</a:t>
            </a:r>
            <a:endParaRPr lang="en-US" sz="2000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FD29893A-4CE6-4C4A-8A80-04EBA55B4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24" y="24681"/>
            <a:ext cx="8797364" cy="1101386"/>
          </a:xfrm>
        </p:spPr>
        <p:txBody>
          <a:bodyPr/>
          <a:lstStyle/>
          <a:p>
            <a:r>
              <a:rPr lang="en-US" dirty="0"/>
              <a:t>Discussion of the performance metrics reported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BCE555E-361A-4F83-9DE1-75EA6F04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7</a:t>
            </a:fld>
            <a:endParaRPr lang="en-US" dirty="0">
              <a:solidFill>
                <a:srgbClr val="DDC1A1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71133" y="4857875"/>
            <a:ext cx="3865705" cy="273843"/>
          </a:xfrm>
        </p:spPr>
        <p:txBody>
          <a:bodyPr/>
          <a:lstStyle/>
          <a:p>
            <a:r>
              <a:rPr lang="en-US" dirty="0"/>
              <a:t>94th Session of the IPHC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729933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4725E42C-861C-4BFD-819F-FFED7E274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endParaRPr lang="en-GB" dirty="0"/>
          </a:p>
          <a:p>
            <a:pPr marL="460375" marR="0" indent="-4603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GB" dirty="0"/>
              <a:t>MSAB10–Rec.03 (</a:t>
            </a:r>
            <a:r>
              <a:rPr lang="en-GB" u="sng" dirty="0">
                <a:hlinkClick r:id="rId2"/>
              </a:rPr>
              <a:t>para. 41</a:t>
            </a:r>
            <a:r>
              <a:rPr lang="en-GB" dirty="0"/>
              <a:t>)</a:t>
            </a:r>
            <a:r>
              <a:rPr lang="en-GB" sz="2400" dirty="0"/>
              <a:t> </a:t>
            </a:r>
            <a:r>
              <a:rPr lang="en-US" i="1" dirty="0"/>
              <a:t>The MSAB </a:t>
            </a:r>
            <a:r>
              <a:rPr lang="en-US" b="1" i="1" dirty="0"/>
              <a:t>RECOMMENDED</a:t>
            </a:r>
            <a:r>
              <a:rPr lang="en-US" i="1" dirty="0"/>
              <a:t> the updated Program of Work provided at </a:t>
            </a:r>
            <a:r>
              <a:rPr lang="en-US" i="1" u="sng" dirty="0">
                <a:hlinkClick r:id="rId3"/>
              </a:rPr>
              <a:t>Appendix VI</a:t>
            </a:r>
            <a:r>
              <a:rPr lang="en-US" i="1" dirty="0"/>
              <a:t>, for the Commission’s further consideration.</a:t>
            </a:r>
            <a:endParaRPr lang="en-US" sz="2400" i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63B84C26-343B-4511-A66B-12638C150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MSAB Program of Work 2018-22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16E0F3C-E80B-488A-945A-E95E73C4D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8</a:t>
            </a:fld>
            <a:endParaRPr lang="en-US" dirty="0">
              <a:solidFill>
                <a:srgbClr val="DDC1A1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71133" y="4857875"/>
            <a:ext cx="3865705" cy="273843"/>
          </a:xfrm>
        </p:spPr>
        <p:txBody>
          <a:bodyPr/>
          <a:lstStyle/>
          <a:p>
            <a:r>
              <a:rPr lang="en-US" dirty="0"/>
              <a:t>94th Session of the IPHC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1931154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468B1357-B27B-499D-B158-E27D7807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year schedule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A4CBE8E-2FCC-4091-B176-67DCA0953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DDC1A1"/>
                </a:solidFill>
              </a:rPr>
              <a:t>Slide </a:t>
            </a:r>
            <a:fld id="{2156880E-3705-4D94-9F42-29F9FBE8B0C1}" type="slidenum">
              <a:rPr lang="en-US" smtClean="0">
                <a:solidFill>
                  <a:srgbClr val="DDC1A1"/>
                </a:solidFill>
              </a:rPr>
              <a:pPr/>
              <a:t>9</a:t>
            </a:fld>
            <a:endParaRPr lang="en-US" dirty="0">
              <a:solidFill>
                <a:srgbClr val="DDC1A1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8DA2835B-166F-48F9-82BD-14DFC4C1E8D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7223" y="630572"/>
          <a:ext cx="4287633" cy="4093830"/>
        </p:xfrm>
        <a:graphic>
          <a:graphicData uri="http://schemas.openxmlformats.org/drawingml/2006/table">
            <a:tbl>
              <a:tblPr firstRow="1" firstCol="1" bandRow="1"/>
              <a:tblGrid>
                <a:gridCol w="4287633">
                  <a:extLst>
                    <a:ext uri="{9D8B030D-6E8A-4147-A177-3AD203B41FA5}">
                      <a16:colId xmlns:a16="http://schemas.microsoft.com/office/drawing/2014/main" xmlns="" val="2281854232"/>
                    </a:ext>
                  </a:extLst>
                </a:gridCol>
              </a:tblGrid>
              <a:tr h="227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2018 Meeting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6233784"/>
                  </a:ext>
                </a:extLst>
              </a:tr>
              <a:tr h="22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Goals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10138658"/>
                  </a:ext>
                </a:extLst>
              </a:tr>
              <a:tr h="22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Look at results of SPR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7575791"/>
                  </a:ext>
                </a:extLst>
              </a:tr>
              <a:tr h="22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Performance Metrics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30232783"/>
                  </a:ext>
                </a:extLst>
              </a:tr>
              <a:tr h="22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Scale MP's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48704795"/>
                  </a:ext>
                </a:extLst>
              </a:tr>
              <a:tr h="22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Framework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04658381"/>
                  </a:ext>
                </a:extLst>
              </a:tr>
              <a:tr h="22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Preliminary Distribution MP's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80623874"/>
                  </a:ext>
                </a:extLst>
              </a:tr>
              <a:tr h="227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 2018 Meeting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9107137"/>
                  </a:ext>
                </a:extLst>
              </a:tr>
              <a:tr h="22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Goals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14341893"/>
                  </a:ext>
                </a:extLst>
              </a:tr>
              <a:tr h="22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Complete results of SPR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1807622"/>
                  </a:ext>
                </a:extLst>
              </a:tr>
              <a:tr h="22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Performance Metrics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13854058"/>
                  </a:ext>
                </a:extLst>
              </a:tr>
              <a:tr h="22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Scale MP'S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4585342"/>
                  </a:ext>
                </a:extLst>
              </a:tr>
              <a:tr h="22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Verify Framework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12005086"/>
                  </a:ext>
                </a:extLst>
              </a:tr>
              <a:tr h="22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Distribution MP's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6167681"/>
                  </a:ext>
                </a:extLst>
              </a:tr>
              <a:tr h="22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20153617"/>
                  </a:ext>
                </a:extLst>
              </a:tr>
              <a:tr h="227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Annual Meeting 2019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6910071"/>
                  </a:ext>
                </a:extLst>
              </a:tr>
              <a:tr h="4548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Recommendation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 Scale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 possible distribution MP’s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15986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6A741780-1A7F-418E-A5E4-2BC52CBD1E6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45568" y="118533"/>
          <a:ext cx="4287634" cy="4605875"/>
        </p:xfrm>
        <a:graphic>
          <a:graphicData uri="http://schemas.openxmlformats.org/drawingml/2006/table">
            <a:tbl>
              <a:tblPr firstRow="1" firstCol="1" bandRow="1"/>
              <a:tblGrid>
                <a:gridCol w="4287634">
                  <a:extLst>
                    <a:ext uri="{9D8B030D-6E8A-4147-A177-3AD203B41FA5}">
                      <a16:colId xmlns:a16="http://schemas.microsoft.com/office/drawing/2014/main" xmlns="" val="2793554853"/>
                    </a:ext>
                  </a:extLst>
                </a:gridCol>
              </a:tblGrid>
              <a:tr h="1842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2019 Meeting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9686438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Goals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12762199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Spatial Model Complexity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69743586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MP's (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Scale)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15204519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Framework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64563560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 2019 Meeting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5598271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Goals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32068026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Spatial Model Complexity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13849067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MP's (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Scale)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81648694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Framework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29433120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multi-area model development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63105025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87520637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Annual Meeting 2020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9440428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Update on progress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79286199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1929284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2020 Meeting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3889540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Goals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976153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multi-area model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09712240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preliminary results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63791405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 2020 Meeting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6382072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Goals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6494904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preliminary results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1272939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06484218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Annual Meeting 2021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4974788"/>
                  </a:ext>
                </a:extLst>
              </a:tr>
              <a:tr h="184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Recommendations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 Scale and Distribution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31" marR="303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42456303"/>
                  </a:ext>
                </a:extLst>
              </a:tr>
            </a:tbl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xmlns="" id="{57030C7D-0106-4913-9208-64D344452B5A}"/>
              </a:ext>
            </a:extLst>
          </p:cNvPr>
          <p:cNvSpPr/>
          <p:nvPr/>
        </p:nvSpPr>
        <p:spPr>
          <a:xfrm>
            <a:off x="63500" y="3958167"/>
            <a:ext cx="4508500" cy="89970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0B0EFCBF-53DB-4E48-9E96-1FD8D6CF5367}"/>
              </a:ext>
            </a:extLst>
          </p:cNvPr>
          <p:cNvSpPr/>
          <p:nvPr/>
        </p:nvSpPr>
        <p:spPr>
          <a:xfrm>
            <a:off x="4618538" y="4110567"/>
            <a:ext cx="4508500" cy="89970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71133" y="4857875"/>
            <a:ext cx="3865705" cy="273843"/>
          </a:xfrm>
        </p:spPr>
        <p:txBody>
          <a:bodyPr/>
          <a:lstStyle/>
          <a:p>
            <a:r>
              <a:rPr lang="en-US" dirty="0"/>
              <a:t>94th Session of the IPHC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419542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IPHC_2017_AnnualMeeting_Template_Wide">
  <a:themeElements>
    <a:clrScheme name="iphc">
      <a:dk1>
        <a:srgbClr val="000000"/>
      </a:dk1>
      <a:lt1>
        <a:srgbClr val="FEFAC9"/>
      </a:lt1>
      <a:dk2>
        <a:srgbClr val="000000"/>
      </a:dk2>
      <a:lt2>
        <a:srgbClr val="FEFAC9"/>
      </a:lt2>
      <a:accent1>
        <a:srgbClr val="53614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iph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IPHC_2017_AnnualMeeting_Template_Wide</Template>
  <TotalTime>16841</TotalTime>
  <Words>729</Words>
  <Application>Microsoft Office PowerPoint</Application>
  <PresentationFormat>On-screen Show (16:9)</PresentationFormat>
  <Paragraphs>128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IPHC_2017_AnnualMeeting_Template_Wide</vt:lpstr>
      <vt:lpstr>Reports of the Management Strategy Advisory Board</vt:lpstr>
      <vt:lpstr>Management Strategy Advisory Board</vt:lpstr>
      <vt:lpstr>Recommendations and Requests</vt:lpstr>
      <vt:lpstr>A review of the goals and objectives of the IPHC MSE process</vt:lpstr>
      <vt:lpstr>Objectives </vt:lpstr>
      <vt:lpstr>Objectives</vt:lpstr>
      <vt:lpstr>Discussion of the performance metrics reported</vt:lpstr>
      <vt:lpstr>MSAB Program of Work 2018-22</vt:lpstr>
      <vt:lpstr>3 year schedule</vt:lpstr>
      <vt:lpstr>Recommendations x3</vt:lpstr>
      <vt:lpstr>PowerPoint Presentation</vt:lpstr>
      <vt:lpstr>PowerPoint Presentation</vt:lpstr>
      <vt:lpstr>Requests x 7 (3 areas)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Stewart</dc:creator>
  <cp:lastModifiedBy>DFO-MPO</cp:lastModifiedBy>
  <cp:revision>408</cp:revision>
  <dcterms:created xsi:type="dcterms:W3CDTF">2016-11-10T17:07:20Z</dcterms:created>
  <dcterms:modified xsi:type="dcterms:W3CDTF">2018-01-17T21:45:18Z</dcterms:modified>
</cp:coreProperties>
</file>